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5" r:id="rId4"/>
    <p:sldId id="259" r:id="rId5"/>
    <p:sldId id="260" r:id="rId6"/>
    <p:sldId id="261" r:id="rId7"/>
    <p:sldId id="264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82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1000D-018E-446C-866C-A21DBC2D89F0}" type="doc">
      <dgm:prSet loTypeId="urn:microsoft.com/office/officeart/2005/8/layout/gear1" loCatId="process" qsTypeId="urn:microsoft.com/office/officeart/2005/8/quickstyle/simple5" qsCatId="simple" csTypeId="urn:microsoft.com/office/officeart/2005/8/colors/accent1_2" csCatId="accent1" phldr="1"/>
      <dgm:spPr/>
    </dgm:pt>
    <dgm:pt modelId="{34A4A119-9260-41FA-858F-FBA2F0675935}">
      <dgm:prSet phldrT="[Text]"/>
      <dgm:spPr/>
      <dgm:t>
        <a:bodyPr/>
        <a:lstStyle/>
        <a:p>
          <a:r>
            <a:rPr lang="en-CA" dirty="0"/>
            <a:t>EDA</a:t>
          </a:r>
        </a:p>
      </dgm:t>
    </dgm:pt>
    <dgm:pt modelId="{B5A3FE8D-ED38-498A-B3C8-3978198C9F87}" type="parTrans" cxnId="{30743861-76A4-435D-8EE8-FB90F3283B8F}">
      <dgm:prSet/>
      <dgm:spPr/>
      <dgm:t>
        <a:bodyPr/>
        <a:lstStyle/>
        <a:p>
          <a:endParaRPr lang="en-CA"/>
        </a:p>
      </dgm:t>
    </dgm:pt>
    <dgm:pt modelId="{89B351C3-12FD-4973-8E24-BCFB0F74F9AA}" type="sibTrans" cxnId="{30743861-76A4-435D-8EE8-FB90F3283B8F}">
      <dgm:prSet/>
      <dgm:spPr/>
      <dgm:t>
        <a:bodyPr/>
        <a:lstStyle/>
        <a:p>
          <a:endParaRPr lang="en-CA"/>
        </a:p>
      </dgm:t>
    </dgm:pt>
    <dgm:pt modelId="{AF926934-E5DD-4198-8AF1-1A1CABFE8878}">
      <dgm:prSet phldrT="[Text]"/>
      <dgm:spPr/>
      <dgm:t>
        <a:bodyPr/>
        <a:lstStyle/>
        <a:p>
          <a:r>
            <a:rPr lang="en-CA" dirty="0"/>
            <a:t>Models</a:t>
          </a:r>
        </a:p>
      </dgm:t>
    </dgm:pt>
    <dgm:pt modelId="{7C049313-C99B-4CE3-BCAE-639CF206ED13}" type="parTrans" cxnId="{26598E69-2861-4B53-A5E5-FAD6D1B3C6FF}">
      <dgm:prSet/>
      <dgm:spPr/>
      <dgm:t>
        <a:bodyPr/>
        <a:lstStyle/>
        <a:p>
          <a:endParaRPr lang="en-CA"/>
        </a:p>
      </dgm:t>
    </dgm:pt>
    <dgm:pt modelId="{8104821D-1272-438A-8643-DF772C3633BA}" type="sibTrans" cxnId="{26598E69-2861-4B53-A5E5-FAD6D1B3C6FF}">
      <dgm:prSet/>
      <dgm:spPr/>
      <dgm:t>
        <a:bodyPr/>
        <a:lstStyle/>
        <a:p>
          <a:endParaRPr lang="en-CA"/>
        </a:p>
      </dgm:t>
    </dgm:pt>
    <dgm:pt modelId="{BFE9D768-C86F-42BC-B007-58816C73E7C3}">
      <dgm:prSet phldrT="[Text]"/>
      <dgm:spPr/>
      <dgm:t>
        <a:bodyPr/>
        <a:lstStyle/>
        <a:p>
          <a:r>
            <a:rPr lang="en-CA" dirty="0"/>
            <a:t>Tableau</a:t>
          </a:r>
        </a:p>
      </dgm:t>
    </dgm:pt>
    <dgm:pt modelId="{EAB1BB2C-8E22-42E2-AF6F-DB0F3ECDC8A2}" type="parTrans" cxnId="{39C23385-B3AC-41B0-A2E6-9A1A06015CBA}">
      <dgm:prSet/>
      <dgm:spPr/>
      <dgm:t>
        <a:bodyPr/>
        <a:lstStyle/>
        <a:p>
          <a:endParaRPr lang="en-CA"/>
        </a:p>
      </dgm:t>
    </dgm:pt>
    <dgm:pt modelId="{205784EC-667A-475B-ADC8-ED000BA188D5}" type="sibTrans" cxnId="{39C23385-B3AC-41B0-A2E6-9A1A06015CBA}">
      <dgm:prSet/>
      <dgm:spPr/>
      <dgm:t>
        <a:bodyPr/>
        <a:lstStyle/>
        <a:p>
          <a:endParaRPr lang="en-CA"/>
        </a:p>
      </dgm:t>
    </dgm:pt>
    <dgm:pt modelId="{3285860F-8BFC-436E-A484-C24092C6A4A2}" type="pres">
      <dgm:prSet presAssocID="{8201000D-018E-446C-866C-A21DBC2D89F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B216C8-37F2-46A1-AC07-0E954D4B75E3}" type="pres">
      <dgm:prSet presAssocID="{34A4A119-9260-41FA-858F-FBA2F0675935}" presName="gear1" presStyleLbl="node1" presStyleIdx="0" presStyleCnt="3">
        <dgm:presLayoutVars>
          <dgm:chMax val="1"/>
          <dgm:bulletEnabled val="1"/>
        </dgm:presLayoutVars>
      </dgm:prSet>
      <dgm:spPr/>
    </dgm:pt>
    <dgm:pt modelId="{BAB10734-4D10-4909-8CB7-DF49B5809DD2}" type="pres">
      <dgm:prSet presAssocID="{34A4A119-9260-41FA-858F-FBA2F0675935}" presName="gear1srcNode" presStyleLbl="node1" presStyleIdx="0" presStyleCnt="3"/>
      <dgm:spPr/>
    </dgm:pt>
    <dgm:pt modelId="{2C66A37E-406D-49D4-90CA-965BCD6984E5}" type="pres">
      <dgm:prSet presAssocID="{34A4A119-9260-41FA-858F-FBA2F0675935}" presName="gear1dstNode" presStyleLbl="node1" presStyleIdx="0" presStyleCnt="3"/>
      <dgm:spPr/>
    </dgm:pt>
    <dgm:pt modelId="{B1558C4B-18DD-40B5-A45F-398CC929FA77}" type="pres">
      <dgm:prSet presAssocID="{AF926934-E5DD-4198-8AF1-1A1CABFE8878}" presName="gear2" presStyleLbl="node1" presStyleIdx="1" presStyleCnt="3">
        <dgm:presLayoutVars>
          <dgm:chMax val="1"/>
          <dgm:bulletEnabled val="1"/>
        </dgm:presLayoutVars>
      </dgm:prSet>
      <dgm:spPr/>
    </dgm:pt>
    <dgm:pt modelId="{FB72B084-59F2-4234-960D-AACFC4792FBD}" type="pres">
      <dgm:prSet presAssocID="{AF926934-E5DD-4198-8AF1-1A1CABFE8878}" presName="gear2srcNode" presStyleLbl="node1" presStyleIdx="1" presStyleCnt="3"/>
      <dgm:spPr/>
    </dgm:pt>
    <dgm:pt modelId="{D351111C-B299-4CAC-8AE9-C8409ED1B44A}" type="pres">
      <dgm:prSet presAssocID="{AF926934-E5DD-4198-8AF1-1A1CABFE8878}" presName="gear2dstNode" presStyleLbl="node1" presStyleIdx="1" presStyleCnt="3"/>
      <dgm:spPr/>
    </dgm:pt>
    <dgm:pt modelId="{27A23491-710B-4D9E-9504-7B321EE3017C}" type="pres">
      <dgm:prSet presAssocID="{BFE9D768-C86F-42BC-B007-58816C73E7C3}" presName="gear3" presStyleLbl="node1" presStyleIdx="2" presStyleCnt="3"/>
      <dgm:spPr/>
    </dgm:pt>
    <dgm:pt modelId="{8959F7B3-782A-4DC7-9590-85945C780747}" type="pres">
      <dgm:prSet presAssocID="{BFE9D768-C86F-42BC-B007-58816C73E7C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0793735-AA83-4117-9ED3-E24A9D8FCE78}" type="pres">
      <dgm:prSet presAssocID="{BFE9D768-C86F-42BC-B007-58816C73E7C3}" presName="gear3srcNode" presStyleLbl="node1" presStyleIdx="2" presStyleCnt="3"/>
      <dgm:spPr/>
    </dgm:pt>
    <dgm:pt modelId="{F4C25D3E-FA3E-4F85-938A-C4B1C95462D8}" type="pres">
      <dgm:prSet presAssocID="{BFE9D768-C86F-42BC-B007-58816C73E7C3}" presName="gear3dstNode" presStyleLbl="node1" presStyleIdx="2" presStyleCnt="3"/>
      <dgm:spPr/>
    </dgm:pt>
    <dgm:pt modelId="{A8C08563-48B2-4570-96B0-3BE979AD6D33}" type="pres">
      <dgm:prSet presAssocID="{89B351C3-12FD-4973-8E24-BCFB0F74F9AA}" presName="connector1" presStyleLbl="sibTrans2D1" presStyleIdx="0" presStyleCnt="3"/>
      <dgm:spPr/>
    </dgm:pt>
    <dgm:pt modelId="{7900A1A5-DE7B-40B6-8C46-28BE379245BC}" type="pres">
      <dgm:prSet presAssocID="{8104821D-1272-438A-8643-DF772C3633BA}" presName="connector2" presStyleLbl="sibTrans2D1" presStyleIdx="1" presStyleCnt="3"/>
      <dgm:spPr/>
    </dgm:pt>
    <dgm:pt modelId="{90926847-5671-402D-8C1D-3537FA765E13}" type="pres">
      <dgm:prSet presAssocID="{205784EC-667A-475B-ADC8-ED000BA188D5}" presName="connector3" presStyleLbl="sibTrans2D1" presStyleIdx="2" presStyleCnt="3"/>
      <dgm:spPr/>
    </dgm:pt>
  </dgm:ptLst>
  <dgm:cxnLst>
    <dgm:cxn modelId="{125B2A06-B652-4B12-80F8-DDD316271429}" type="presOf" srcId="{34A4A119-9260-41FA-858F-FBA2F0675935}" destId="{2C66A37E-406D-49D4-90CA-965BCD6984E5}" srcOrd="2" destOrd="0" presId="urn:microsoft.com/office/officeart/2005/8/layout/gear1"/>
    <dgm:cxn modelId="{638BCF11-595F-4BF9-9C7E-28B3A4DA9EE9}" type="presOf" srcId="{AF926934-E5DD-4198-8AF1-1A1CABFE8878}" destId="{FB72B084-59F2-4234-960D-AACFC4792FBD}" srcOrd="1" destOrd="0" presId="urn:microsoft.com/office/officeart/2005/8/layout/gear1"/>
    <dgm:cxn modelId="{8EE4791B-6DA0-46FE-884F-1A85F977930C}" type="presOf" srcId="{AF926934-E5DD-4198-8AF1-1A1CABFE8878}" destId="{D351111C-B299-4CAC-8AE9-C8409ED1B44A}" srcOrd="2" destOrd="0" presId="urn:microsoft.com/office/officeart/2005/8/layout/gear1"/>
    <dgm:cxn modelId="{B655221D-06FB-4932-AF2B-223D0FC53BF9}" type="presOf" srcId="{BFE9D768-C86F-42BC-B007-58816C73E7C3}" destId="{8959F7B3-782A-4DC7-9590-85945C780747}" srcOrd="1" destOrd="0" presId="urn:microsoft.com/office/officeart/2005/8/layout/gear1"/>
    <dgm:cxn modelId="{661E5C33-C9DA-4103-931F-E428F927DE4F}" type="presOf" srcId="{BFE9D768-C86F-42BC-B007-58816C73E7C3}" destId="{27A23491-710B-4D9E-9504-7B321EE3017C}" srcOrd="0" destOrd="0" presId="urn:microsoft.com/office/officeart/2005/8/layout/gear1"/>
    <dgm:cxn modelId="{30743861-76A4-435D-8EE8-FB90F3283B8F}" srcId="{8201000D-018E-446C-866C-A21DBC2D89F0}" destId="{34A4A119-9260-41FA-858F-FBA2F0675935}" srcOrd="0" destOrd="0" parTransId="{B5A3FE8D-ED38-498A-B3C8-3978198C9F87}" sibTransId="{89B351C3-12FD-4973-8E24-BCFB0F74F9AA}"/>
    <dgm:cxn modelId="{26598E69-2861-4B53-A5E5-FAD6D1B3C6FF}" srcId="{8201000D-018E-446C-866C-A21DBC2D89F0}" destId="{AF926934-E5DD-4198-8AF1-1A1CABFE8878}" srcOrd="1" destOrd="0" parTransId="{7C049313-C99B-4CE3-BCAE-639CF206ED13}" sibTransId="{8104821D-1272-438A-8643-DF772C3633BA}"/>
    <dgm:cxn modelId="{E0C1C94D-C85F-47EF-BDBE-EBEEBD618070}" type="presOf" srcId="{205784EC-667A-475B-ADC8-ED000BA188D5}" destId="{90926847-5671-402D-8C1D-3537FA765E13}" srcOrd="0" destOrd="0" presId="urn:microsoft.com/office/officeart/2005/8/layout/gear1"/>
    <dgm:cxn modelId="{8A08C971-318D-4643-86B6-5DA7B868F705}" type="presOf" srcId="{AF926934-E5DD-4198-8AF1-1A1CABFE8878}" destId="{B1558C4B-18DD-40B5-A45F-398CC929FA77}" srcOrd="0" destOrd="0" presId="urn:microsoft.com/office/officeart/2005/8/layout/gear1"/>
    <dgm:cxn modelId="{1D9F1452-2C23-4FF4-AEFA-0F9F7030BAFB}" type="presOf" srcId="{34A4A119-9260-41FA-858F-FBA2F0675935}" destId="{BAB10734-4D10-4909-8CB7-DF49B5809DD2}" srcOrd="1" destOrd="0" presId="urn:microsoft.com/office/officeart/2005/8/layout/gear1"/>
    <dgm:cxn modelId="{7DB57473-CDAF-4620-A309-C3FB2DCF465A}" type="presOf" srcId="{89B351C3-12FD-4973-8E24-BCFB0F74F9AA}" destId="{A8C08563-48B2-4570-96B0-3BE979AD6D33}" srcOrd="0" destOrd="0" presId="urn:microsoft.com/office/officeart/2005/8/layout/gear1"/>
    <dgm:cxn modelId="{CA19047C-337C-4BA7-B16C-FA93C9DA29AF}" type="presOf" srcId="{BFE9D768-C86F-42BC-B007-58816C73E7C3}" destId="{C0793735-AA83-4117-9ED3-E24A9D8FCE78}" srcOrd="2" destOrd="0" presId="urn:microsoft.com/office/officeart/2005/8/layout/gear1"/>
    <dgm:cxn modelId="{39C23385-B3AC-41B0-A2E6-9A1A06015CBA}" srcId="{8201000D-018E-446C-866C-A21DBC2D89F0}" destId="{BFE9D768-C86F-42BC-B007-58816C73E7C3}" srcOrd="2" destOrd="0" parTransId="{EAB1BB2C-8E22-42E2-AF6F-DB0F3ECDC8A2}" sibTransId="{205784EC-667A-475B-ADC8-ED000BA188D5}"/>
    <dgm:cxn modelId="{BA4A1190-3511-4B04-8923-45D291FD4A86}" type="presOf" srcId="{8104821D-1272-438A-8643-DF772C3633BA}" destId="{7900A1A5-DE7B-40B6-8C46-28BE379245BC}" srcOrd="0" destOrd="0" presId="urn:microsoft.com/office/officeart/2005/8/layout/gear1"/>
    <dgm:cxn modelId="{4A73DBA7-B4C8-45CF-8818-568AD75BC0F5}" type="presOf" srcId="{8201000D-018E-446C-866C-A21DBC2D89F0}" destId="{3285860F-8BFC-436E-A484-C24092C6A4A2}" srcOrd="0" destOrd="0" presId="urn:microsoft.com/office/officeart/2005/8/layout/gear1"/>
    <dgm:cxn modelId="{D96E65D7-9281-4CAB-B252-C1E0E53A874F}" type="presOf" srcId="{BFE9D768-C86F-42BC-B007-58816C73E7C3}" destId="{F4C25D3E-FA3E-4F85-938A-C4B1C95462D8}" srcOrd="3" destOrd="0" presId="urn:microsoft.com/office/officeart/2005/8/layout/gear1"/>
    <dgm:cxn modelId="{CE81D4D7-10DC-4C12-A17D-DA1980250963}" type="presOf" srcId="{34A4A119-9260-41FA-858F-FBA2F0675935}" destId="{24B216C8-37F2-46A1-AC07-0E954D4B75E3}" srcOrd="0" destOrd="0" presId="urn:microsoft.com/office/officeart/2005/8/layout/gear1"/>
    <dgm:cxn modelId="{3942C82A-6723-4BE8-9CAE-223C2CD63411}" type="presParOf" srcId="{3285860F-8BFC-436E-A484-C24092C6A4A2}" destId="{24B216C8-37F2-46A1-AC07-0E954D4B75E3}" srcOrd="0" destOrd="0" presId="urn:microsoft.com/office/officeart/2005/8/layout/gear1"/>
    <dgm:cxn modelId="{EC14365E-3E99-4CDF-A16D-DBDA83DCA793}" type="presParOf" srcId="{3285860F-8BFC-436E-A484-C24092C6A4A2}" destId="{BAB10734-4D10-4909-8CB7-DF49B5809DD2}" srcOrd="1" destOrd="0" presId="urn:microsoft.com/office/officeart/2005/8/layout/gear1"/>
    <dgm:cxn modelId="{450340D4-299F-488D-9BE5-A11CA36ED8D4}" type="presParOf" srcId="{3285860F-8BFC-436E-A484-C24092C6A4A2}" destId="{2C66A37E-406D-49D4-90CA-965BCD6984E5}" srcOrd="2" destOrd="0" presId="urn:microsoft.com/office/officeart/2005/8/layout/gear1"/>
    <dgm:cxn modelId="{D4A4D679-EE7F-4B19-B2E3-818391118D65}" type="presParOf" srcId="{3285860F-8BFC-436E-A484-C24092C6A4A2}" destId="{B1558C4B-18DD-40B5-A45F-398CC929FA77}" srcOrd="3" destOrd="0" presId="urn:microsoft.com/office/officeart/2005/8/layout/gear1"/>
    <dgm:cxn modelId="{B4831D36-A6E1-4315-A2FB-6A74D28BCEC9}" type="presParOf" srcId="{3285860F-8BFC-436E-A484-C24092C6A4A2}" destId="{FB72B084-59F2-4234-960D-AACFC4792FBD}" srcOrd="4" destOrd="0" presId="urn:microsoft.com/office/officeart/2005/8/layout/gear1"/>
    <dgm:cxn modelId="{2E627681-AF62-44CB-A089-02416CCED9A7}" type="presParOf" srcId="{3285860F-8BFC-436E-A484-C24092C6A4A2}" destId="{D351111C-B299-4CAC-8AE9-C8409ED1B44A}" srcOrd="5" destOrd="0" presId="urn:microsoft.com/office/officeart/2005/8/layout/gear1"/>
    <dgm:cxn modelId="{86B27176-089F-4895-8F3C-A70F31CFBF4D}" type="presParOf" srcId="{3285860F-8BFC-436E-A484-C24092C6A4A2}" destId="{27A23491-710B-4D9E-9504-7B321EE3017C}" srcOrd="6" destOrd="0" presId="urn:microsoft.com/office/officeart/2005/8/layout/gear1"/>
    <dgm:cxn modelId="{8E6D3128-C3DE-48CD-8B51-2637419B30B2}" type="presParOf" srcId="{3285860F-8BFC-436E-A484-C24092C6A4A2}" destId="{8959F7B3-782A-4DC7-9590-85945C780747}" srcOrd="7" destOrd="0" presId="urn:microsoft.com/office/officeart/2005/8/layout/gear1"/>
    <dgm:cxn modelId="{6BE5F3F2-45CF-4363-BE30-FB9B87C76758}" type="presParOf" srcId="{3285860F-8BFC-436E-A484-C24092C6A4A2}" destId="{C0793735-AA83-4117-9ED3-E24A9D8FCE78}" srcOrd="8" destOrd="0" presId="urn:microsoft.com/office/officeart/2005/8/layout/gear1"/>
    <dgm:cxn modelId="{FA51CD96-E6A1-4F14-BC3D-4E8C0F5B2747}" type="presParOf" srcId="{3285860F-8BFC-436E-A484-C24092C6A4A2}" destId="{F4C25D3E-FA3E-4F85-938A-C4B1C95462D8}" srcOrd="9" destOrd="0" presId="urn:microsoft.com/office/officeart/2005/8/layout/gear1"/>
    <dgm:cxn modelId="{B31AE8C0-202A-47B5-9788-71B589944EE5}" type="presParOf" srcId="{3285860F-8BFC-436E-A484-C24092C6A4A2}" destId="{A8C08563-48B2-4570-96B0-3BE979AD6D33}" srcOrd="10" destOrd="0" presId="urn:microsoft.com/office/officeart/2005/8/layout/gear1"/>
    <dgm:cxn modelId="{024D2F90-A168-4237-B8CD-4DD1C45739D8}" type="presParOf" srcId="{3285860F-8BFC-436E-A484-C24092C6A4A2}" destId="{7900A1A5-DE7B-40B6-8C46-28BE379245BC}" srcOrd="11" destOrd="0" presId="urn:microsoft.com/office/officeart/2005/8/layout/gear1"/>
    <dgm:cxn modelId="{1A41759D-7A3C-421D-814B-F8927283714E}" type="presParOf" srcId="{3285860F-8BFC-436E-A484-C24092C6A4A2}" destId="{90926847-5671-402D-8C1D-3537FA765E1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216C8-37F2-46A1-AC07-0E954D4B75E3}">
      <dsp:nvSpPr>
        <dsp:cNvPr id="0" name=""/>
        <dsp:cNvSpPr/>
      </dsp:nvSpPr>
      <dsp:spPr>
        <a:xfrm>
          <a:off x="3010020" y="2049170"/>
          <a:ext cx="2504541" cy="2504541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EDA</a:t>
          </a:r>
        </a:p>
      </dsp:txBody>
      <dsp:txXfrm>
        <a:off x="3513544" y="2635847"/>
        <a:ext cx="1497493" cy="1287386"/>
      </dsp:txXfrm>
    </dsp:sp>
    <dsp:sp modelId="{B1558C4B-18DD-40B5-A45F-398CC929FA77}">
      <dsp:nvSpPr>
        <dsp:cNvPr id="0" name=""/>
        <dsp:cNvSpPr/>
      </dsp:nvSpPr>
      <dsp:spPr>
        <a:xfrm>
          <a:off x="1552832" y="1457187"/>
          <a:ext cx="1821484" cy="1821484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Models</a:t>
          </a:r>
        </a:p>
      </dsp:txBody>
      <dsp:txXfrm>
        <a:off x="2011396" y="1918523"/>
        <a:ext cx="904356" cy="898812"/>
      </dsp:txXfrm>
    </dsp:sp>
    <dsp:sp modelId="{27A23491-710B-4D9E-9504-7B321EE3017C}">
      <dsp:nvSpPr>
        <dsp:cNvPr id="0" name=""/>
        <dsp:cNvSpPr/>
      </dsp:nvSpPr>
      <dsp:spPr>
        <a:xfrm rot="20700000">
          <a:off x="2573049" y="200549"/>
          <a:ext cx="1784683" cy="1784683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Tableau</a:t>
          </a:r>
        </a:p>
      </dsp:txBody>
      <dsp:txXfrm rot="-20700000">
        <a:off x="2964483" y="591982"/>
        <a:ext cx="1001816" cy="1001816"/>
      </dsp:txXfrm>
    </dsp:sp>
    <dsp:sp modelId="{A8C08563-48B2-4570-96B0-3BE979AD6D33}">
      <dsp:nvSpPr>
        <dsp:cNvPr id="0" name=""/>
        <dsp:cNvSpPr/>
      </dsp:nvSpPr>
      <dsp:spPr>
        <a:xfrm>
          <a:off x="2821399" y="1668983"/>
          <a:ext cx="3205813" cy="3205813"/>
        </a:xfrm>
        <a:prstGeom prst="circularArrow">
          <a:avLst>
            <a:gd name="adj1" fmla="val 4688"/>
            <a:gd name="adj2" fmla="val 299029"/>
            <a:gd name="adj3" fmla="val 2524143"/>
            <a:gd name="adj4" fmla="val 15844198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00A1A5-DE7B-40B6-8C46-28BE379245BC}">
      <dsp:nvSpPr>
        <dsp:cNvPr id="0" name=""/>
        <dsp:cNvSpPr/>
      </dsp:nvSpPr>
      <dsp:spPr>
        <a:xfrm>
          <a:off x="1230251" y="1052619"/>
          <a:ext cx="2329223" cy="232922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926847-5671-402D-8C1D-3537FA765E13}">
      <dsp:nvSpPr>
        <dsp:cNvPr id="0" name=""/>
        <dsp:cNvSpPr/>
      </dsp:nvSpPr>
      <dsp:spPr>
        <a:xfrm>
          <a:off x="2160234" y="-191905"/>
          <a:ext cx="2511372" cy="251137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5B87B-8BCD-4AB2-848F-DD77DAB8E842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885F5-55F1-4717-9B67-B6B1CEB923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996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Name</a:t>
            </a:r>
          </a:p>
          <a:p>
            <a:r>
              <a:rPr lang="en-CA" dirty="0"/>
              <a:t>10 years of non-profit experience most recently working in housing</a:t>
            </a:r>
          </a:p>
          <a:p>
            <a:r>
              <a:rPr lang="en-CA" dirty="0"/>
              <a:t>Take this project to explore some other areas of interest. Fires were in the news.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65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The government spends hundreds of millions of $ on prevention and suppression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Growing population means more people are living closer to wilderness areas and feeling effects more</a:t>
            </a:r>
          </a:p>
          <a:p>
            <a:pPr marL="171450" indent="-171450">
              <a:buFontTx/>
              <a:buChar char="-"/>
            </a:pPr>
            <a:r>
              <a:rPr lang="en-CA" dirty="0"/>
              <a:t>Fires can be a part of natural cycle in forest ecosystems, need to limit scope and mitigate risk. Live with a sustainable amount of fire.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3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Analysis of this data will give us a better understanding of wildfires. Can help with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97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75 years of fire data.</a:t>
            </a:r>
          </a:p>
          <a:p>
            <a:r>
              <a:rPr lang="en-CA" dirty="0"/>
              <a:t>Preceding 2 weeks of weather data for each fire into MongoDB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02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49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Most fires are under 1 hectare, but the biggest ones consumed hundreds of thousands of hectares.</a:t>
            </a:r>
          </a:p>
          <a:p>
            <a:r>
              <a:rPr lang="en-CA" dirty="0"/>
              <a:t>Generally, July and August have the most number of fires, but June has the largest.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916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Did not find strong correlations with weather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098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Started with just one regressor. Because of extreme skew, switched to first using a classifier to predict small, medium or large fires, then trained regressors for each size category.</a:t>
            </a:r>
          </a:p>
          <a:p>
            <a:endParaRPr lang="en-CA" dirty="0"/>
          </a:p>
          <a:p>
            <a:r>
              <a:rPr lang="en-CA" dirty="0"/>
              <a:t>Did not find a strong correlation between the weather and </a:t>
            </a:r>
            <a:r>
              <a:rPr lang="en-CA"/>
              <a:t>fire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317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970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682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174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626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561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052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366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959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38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28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16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8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28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387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686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64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822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349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CanadianWildfires_16863712397540/Dashboard1?:language=en-US&amp;:display_count=n&amp;:origin=viz_share_link" TargetMode="External"/><Relationship Id="rId2" Type="http://schemas.openxmlformats.org/officeDocument/2006/relationships/hyperlink" Target="mailto:ben.marsh304@gmail.com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linkedin.com/in/ben-marsh304/" TargetMode="External"/><Relationship Id="rId4" Type="http://schemas.openxmlformats.org/officeDocument/2006/relationships/hyperlink" Target="http://www.github.com/btmarsh6/Canadian_Wildfir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tural-resources.canada.ca/our-natural-resources/forests/wildland-fires-insects-disturbances/forest-fires/1314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-meteo.com/" TargetMode="External"/><Relationship Id="rId4" Type="http://schemas.openxmlformats.org/officeDocument/2006/relationships/hyperlink" Target="https://www.kaggle.com/datasets/ulasozdemir/wildfires-in-canada-1950202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ublic.tableau.com/views/CanadianWildfires_16863712397540/Dashboard1?:language=en-US&amp;:display_count=n&amp;:origin=viz_share_link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Video 16" title="Smoke On Center Light">
            <a:hlinkClick r:id="" action="ppaction://media"/>
            <a:extLst>
              <a:ext uri="{FF2B5EF4-FFF2-40B4-BE49-F238E27FC236}">
                <a16:creationId xmlns:a16="http://schemas.microsoft.com/office/drawing/2014/main" id="{92C80C9B-8853-B7F1-982F-23C192E9A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title="Abstract Red Flow">
            <a:hlinkClick r:id="" action="ppaction://media"/>
            <a:extLst>
              <a:ext uri="{FF2B5EF4-FFF2-40B4-BE49-F238E27FC236}">
                <a16:creationId xmlns:a16="http://schemas.microsoft.com/office/drawing/2014/main" id="{1FBB1B70-6A87-87AD-99D1-E8F9BEE707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28247" t="28754" r="28417" b="40558"/>
          <a:stretch>
            <a:fillRect/>
          </a:stretch>
        </p:blipFill>
        <p:spPr>
          <a:xfrm>
            <a:off x="3443869" y="1971967"/>
            <a:ext cx="5283491" cy="2104564"/>
          </a:xfrm>
          <a:custGeom>
            <a:avLst/>
            <a:gdLst/>
            <a:ahLst/>
            <a:cxnLst/>
            <a:rect l="l" t="t" r="r" b="b"/>
            <a:pathLst>
              <a:path w="5283491" h="2104564">
                <a:moveTo>
                  <a:pt x="2410363" y="1663800"/>
                </a:moveTo>
                <a:cubicBezTo>
                  <a:pt x="2375101" y="1663800"/>
                  <a:pt x="2345109" y="1670602"/>
                  <a:pt x="2320387" y="1684206"/>
                </a:cubicBezTo>
                <a:cubicBezTo>
                  <a:pt x="2295664" y="1697810"/>
                  <a:pt x="2276669" y="1719032"/>
                  <a:pt x="2263399" y="1747872"/>
                </a:cubicBezTo>
                <a:cubicBezTo>
                  <a:pt x="2250130" y="1776712"/>
                  <a:pt x="2243495" y="1805099"/>
                  <a:pt x="2243495" y="1833032"/>
                </a:cubicBezTo>
                <a:cubicBezTo>
                  <a:pt x="2243495" y="1854072"/>
                  <a:pt x="2247222" y="1873027"/>
                  <a:pt x="2254676" y="1889896"/>
                </a:cubicBezTo>
                <a:cubicBezTo>
                  <a:pt x="2262130" y="1906765"/>
                  <a:pt x="2273581" y="1920096"/>
                  <a:pt x="2289030" y="1929891"/>
                </a:cubicBezTo>
                <a:cubicBezTo>
                  <a:pt x="2304479" y="1939686"/>
                  <a:pt x="2321658" y="1944583"/>
                  <a:pt x="2340568" y="1944583"/>
                </a:cubicBezTo>
                <a:cubicBezTo>
                  <a:pt x="2360559" y="1944583"/>
                  <a:pt x="2378826" y="1938960"/>
                  <a:pt x="2395369" y="1927714"/>
                </a:cubicBezTo>
                <a:cubicBezTo>
                  <a:pt x="2411912" y="1916469"/>
                  <a:pt x="2425364" y="1899963"/>
                  <a:pt x="2435726" y="1878197"/>
                </a:cubicBezTo>
                <a:cubicBezTo>
                  <a:pt x="2446087" y="1856430"/>
                  <a:pt x="2453175" y="1830583"/>
                  <a:pt x="2456990" y="1800655"/>
                </a:cubicBezTo>
                <a:cubicBezTo>
                  <a:pt x="2460805" y="1770726"/>
                  <a:pt x="2463441" y="1727285"/>
                  <a:pt x="2464897" y="1670330"/>
                </a:cubicBezTo>
                <a:cubicBezTo>
                  <a:pt x="2445631" y="1665977"/>
                  <a:pt x="2427453" y="1663800"/>
                  <a:pt x="2410363" y="1663800"/>
                </a:cubicBezTo>
                <a:close/>
                <a:moveTo>
                  <a:pt x="4349311" y="1647476"/>
                </a:moveTo>
                <a:cubicBezTo>
                  <a:pt x="4338428" y="1647476"/>
                  <a:pt x="4327907" y="1649199"/>
                  <a:pt x="4317750" y="1652645"/>
                </a:cubicBezTo>
                <a:cubicBezTo>
                  <a:pt x="4307592" y="1656092"/>
                  <a:pt x="4298432" y="1661170"/>
                  <a:pt x="4290270" y="1667882"/>
                </a:cubicBezTo>
                <a:cubicBezTo>
                  <a:pt x="4282108" y="1674593"/>
                  <a:pt x="4275306" y="1682302"/>
                  <a:pt x="4269864" y="1691008"/>
                </a:cubicBezTo>
                <a:cubicBezTo>
                  <a:pt x="4264423" y="1699714"/>
                  <a:pt x="4260432" y="1708149"/>
                  <a:pt x="4257893" y="1716311"/>
                </a:cubicBezTo>
                <a:cubicBezTo>
                  <a:pt x="4255354" y="1724473"/>
                  <a:pt x="4252814" y="1735810"/>
                  <a:pt x="4250275" y="1750321"/>
                </a:cubicBezTo>
                <a:lnTo>
                  <a:pt x="4429845" y="1750321"/>
                </a:lnTo>
                <a:cubicBezTo>
                  <a:pt x="4430208" y="1744154"/>
                  <a:pt x="4430390" y="1738893"/>
                  <a:pt x="4430390" y="1734540"/>
                </a:cubicBezTo>
                <a:cubicBezTo>
                  <a:pt x="4430390" y="1715676"/>
                  <a:pt x="4427034" y="1699533"/>
                  <a:pt x="4420323" y="1686111"/>
                </a:cubicBezTo>
                <a:cubicBezTo>
                  <a:pt x="4413611" y="1672688"/>
                  <a:pt x="4403998" y="1662893"/>
                  <a:pt x="4391483" y="1656726"/>
                </a:cubicBezTo>
                <a:cubicBezTo>
                  <a:pt x="4378967" y="1650559"/>
                  <a:pt x="4364910" y="1647476"/>
                  <a:pt x="4349311" y="1647476"/>
                </a:cubicBezTo>
                <a:close/>
                <a:moveTo>
                  <a:pt x="3243500" y="1534836"/>
                </a:moveTo>
                <a:cubicBezTo>
                  <a:pt x="3290694" y="1535562"/>
                  <a:pt x="3328451" y="1535924"/>
                  <a:pt x="3356769" y="1535924"/>
                </a:cubicBezTo>
                <a:cubicBezTo>
                  <a:pt x="3382543" y="1535924"/>
                  <a:pt x="3419571" y="1535562"/>
                  <a:pt x="3467853" y="1534836"/>
                </a:cubicBezTo>
                <a:cubicBezTo>
                  <a:pt x="3461618" y="1603399"/>
                  <a:pt x="3457126" y="1663619"/>
                  <a:pt x="3454377" y="1715495"/>
                </a:cubicBezTo>
                <a:cubicBezTo>
                  <a:pt x="3451627" y="1767371"/>
                  <a:pt x="3449887" y="1822330"/>
                  <a:pt x="3449156" y="1880373"/>
                </a:cubicBezTo>
                <a:cubicBezTo>
                  <a:pt x="3447688" y="1983399"/>
                  <a:pt x="3446954" y="2053414"/>
                  <a:pt x="3446954" y="2090416"/>
                </a:cubicBezTo>
                <a:cubicBezTo>
                  <a:pt x="3403824" y="2089690"/>
                  <a:pt x="3366674" y="2089328"/>
                  <a:pt x="3335505" y="2089328"/>
                </a:cubicBezTo>
                <a:cubicBezTo>
                  <a:pt x="3304703" y="2089328"/>
                  <a:pt x="3264294" y="2089690"/>
                  <a:pt x="3214278" y="2090416"/>
                </a:cubicBezTo>
                <a:cubicBezTo>
                  <a:pt x="3219328" y="2046158"/>
                  <a:pt x="3223116" y="2009700"/>
                  <a:pt x="3225641" y="1981041"/>
                </a:cubicBezTo>
                <a:cubicBezTo>
                  <a:pt x="3228166" y="1952383"/>
                  <a:pt x="3230602" y="1915743"/>
                  <a:pt x="3232949" y="1871123"/>
                </a:cubicBezTo>
                <a:cubicBezTo>
                  <a:pt x="3235295" y="1826502"/>
                  <a:pt x="3237370" y="1777166"/>
                  <a:pt x="3239173" y="1723113"/>
                </a:cubicBezTo>
                <a:cubicBezTo>
                  <a:pt x="3240975" y="1669061"/>
                  <a:pt x="3242417" y="1606302"/>
                  <a:pt x="3243500" y="1534836"/>
                </a:cubicBezTo>
                <a:close/>
                <a:moveTo>
                  <a:pt x="1376601" y="1534836"/>
                </a:moveTo>
                <a:cubicBezTo>
                  <a:pt x="1423795" y="1535562"/>
                  <a:pt x="1461551" y="1535924"/>
                  <a:pt x="1489869" y="1535924"/>
                </a:cubicBezTo>
                <a:cubicBezTo>
                  <a:pt x="1515643" y="1535924"/>
                  <a:pt x="1552671" y="1535562"/>
                  <a:pt x="1600953" y="1534836"/>
                </a:cubicBezTo>
                <a:cubicBezTo>
                  <a:pt x="1594718" y="1603399"/>
                  <a:pt x="1590227" y="1663619"/>
                  <a:pt x="1587477" y="1715495"/>
                </a:cubicBezTo>
                <a:cubicBezTo>
                  <a:pt x="1584728" y="1767371"/>
                  <a:pt x="1582988" y="1822330"/>
                  <a:pt x="1582256" y="1880373"/>
                </a:cubicBezTo>
                <a:cubicBezTo>
                  <a:pt x="1580788" y="1983399"/>
                  <a:pt x="1580055" y="2053414"/>
                  <a:pt x="1580055" y="2090416"/>
                </a:cubicBezTo>
                <a:cubicBezTo>
                  <a:pt x="1536925" y="2089690"/>
                  <a:pt x="1499775" y="2089328"/>
                  <a:pt x="1468605" y="2089328"/>
                </a:cubicBezTo>
                <a:cubicBezTo>
                  <a:pt x="1437804" y="2089328"/>
                  <a:pt x="1397395" y="2089690"/>
                  <a:pt x="1347378" y="2090416"/>
                </a:cubicBezTo>
                <a:cubicBezTo>
                  <a:pt x="1352429" y="2046158"/>
                  <a:pt x="1356216" y="2009700"/>
                  <a:pt x="1358741" y="1981041"/>
                </a:cubicBezTo>
                <a:cubicBezTo>
                  <a:pt x="1361266" y="1952383"/>
                  <a:pt x="1363702" y="1915743"/>
                  <a:pt x="1366049" y="1871123"/>
                </a:cubicBezTo>
                <a:cubicBezTo>
                  <a:pt x="1368396" y="1826502"/>
                  <a:pt x="1370470" y="1777166"/>
                  <a:pt x="1372273" y="1723113"/>
                </a:cubicBezTo>
                <a:cubicBezTo>
                  <a:pt x="1374075" y="1669061"/>
                  <a:pt x="1375518" y="1606302"/>
                  <a:pt x="1376601" y="1534836"/>
                </a:cubicBezTo>
                <a:close/>
                <a:moveTo>
                  <a:pt x="4947768" y="1520688"/>
                </a:moveTo>
                <a:cubicBezTo>
                  <a:pt x="4998192" y="1520688"/>
                  <a:pt x="5062584" y="1527218"/>
                  <a:pt x="5140942" y="1540278"/>
                </a:cubicBezTo>
                <a:lnTo>
                  <a:pt x="5149648" y="1692640"/>
                </a:lnTo>
                <a:cubicBezTo>
                  <a:pt x="5105753" y="1675228"/>
                  <a:pt x="5063490" y="1666521"/>
                  <a:pt x="5022860" y="1666521"/>
                </a:cubicBezTo>
                <a:cubicBezTo>
                  <a:pt x="4994202" y="1666521"/>
                  <a:pt x="4973433" y="1669469"/>
                  <a:pt x="4960555" y="1675364"/>
                </a:cubicBezTo>
                <a:cubicBezTo>
                  <a:pt x="4947676" y="1681259"/>
                  <a:pt x="4941238" y="1690283"/>
                  <a:pt x="4941238" y="1702435"/>
                </a:cubicBezTo>
                <a:cubicBezTo>
                  <a:pt x="4941238" y="1706426"/>
                  <a:pt x="4941963" y="1710235"/>
                  <a:pt x="4943414" y="1713862"/>
                </a:cubicBezTo>
                <a:cubicBezTo>
                  <a:pt x="4944865" y="1717490"/>
                  <a:pt x="4947495" y="1721299"/>
                  <a:pt x="4951304" y="1725290"/>
                </a:cubicBezTo>
                <a:cubicBezTo>
                  <a:pt x="4955114" y="1729280"/>
                  <a:pt x="4959830" y="1733361"/>
                  <a:pt x="4965452" y="1737533"/>
                </a:cubicBezTo>
                <a:cubicBezTo>
                  <a:pt x="4971075" y="1741705"/>
                  <a:pt x="4984770" y="1751409"/>
                  <a:pt x="5006536" y="1766645"/>
                </a:cubicBezTo>
                <a:cubicBezTo>
                  <a:pt x="5028302" y="1781881"/>
                  <a:pt x="5045352" y="1794397"/>
                  <a:pt x="5057686" y="1804192"/>
                </a:cubicBezTo>
                <a:cubicBezTo>
                  <a:pt x="5078001" y="1820154"/>
                  <a:pt x="5093510" y="1834936"/>
                  <a:pt x="5104211" y="1848540"/>
                </a:cubicBezTo>
                <a:cubicBezTo>
                  <a:pt x="5114913" y="1862144"/>
                  <a:pt x="5123075" y="1876655"/>
                  <a:pt x="5128698" y="1892072"/>
                </a:cubicBezTo>
                <a:cubicBezTo>
                  <a:pt x="5134321" y="1907490"/>
                  <a:pt x="5137132" y="1923724"/>
                  <a:pt x="5137132" y="1940774"/>
                </a:cubicBezTo>
                <a:cubicBezTo>
                  <a:pt x="5137132" y="1966531"/>
                  <a:pt x="5130874" y="1990201"/>
                  <a:pt x="5118359" y="2011786"/>
                </a:cubicBezTo>
                <a:cubicBezTo>
                  <a:pt x="5105844" y="2033371"/>
                  <a:pt x="5086980" y="2051419"/>
                  <a:pt x="5061768" y="2065929"/>
                </a:cubicBezTo>
                <a:cubicBezTo>
                  <a:pt x="5036555" y="2080440"/>
                  <a:pt x="5009256" y="2090507"/>
                  <a:pt x="4979872" y="2096130"/>
                </a:cubicBezTo>
                <a:cubicBezTo>
                  <a:pt x="4950488" y="2101753"/>
                  <a:pt x="4920197" y="2104564"/>
                  <a:pt x="4888999" y="2104564"/>
                </a:cubicBezTo>
                <a:cubicBezTo>
                  <a:pt x="4867958" y="2104564"/>
                  <a:pt x="4841566" y="2102750"/>
                  <a:pt x="4809825" y="2099122"/>
                </a:cubicBezTo>
                <a:cubicBezTo>
                  <a:pt x="4778083" y="2095495"/>
                  <a:pt x="4741170" y="2089146"/>
                  <a:pt x="4699090" y="2080077"/>
                </a:cubicBezTo>
                <a:cubicBezTo>
                  <a:pt x="4697638" y="2064115"/>
                  <a:pt x="4696188" y="2047337"/>
                  <a:pt x="4694736" y="2029743"/>
                </a:cubicBezTo>
                <a:cubicBezTo>
                  <a:pt x="4693285" y="2012149"/>
                  <a:pt x="4690927" y="1987934"/>
                  <a:pt x="4687662" y="1957099"/>
                </a:cubicBezTo>
                <a:lnTo>
                  <a:pt x="4683309" y="1917920"/>
                </a:lnTo>
                <a:cubicBezTo>
                  <a:pt x="4718418" y="1931705"/>
                  <a:pt x="4748640" y="1941953"/>
                  <a:pt x="4773974" y="1948664"/>
                </a:cubicBezTo>
                <a:cubicBezTo>
                  <a:pt x="4799309" y="1955376"/>
                  <a:pt x="4822652" y="1958731"/>
                  <a:pt x="4844004" y="1958731"/>
                </a:cubicBezTo>
                <a:cubicBezTo>
                  <a:pt x="4861740" y="1958731"/>
                  <a:pt x="4876128" y="1957099"/>
                  <a:pt x="4887167" y="1953834"/>
                </a:cubicBezTo>
                <a:cubicBezTo>
                  <a:pt x="4898205" y="1950569"/>
                  <a:pt x="4906258" y="1945853"/>
                  <a:pt x="4911326" y="1939686"/>
                </a:cubicBezTo>
                <a:cubicBezTo>
                  <a:pt x="4916393" y="1933519"/>
                  <a:pt x="4918927" y="1927170"/>
                  <a:pt x="4918927" y="1920640"/>
                </a:cubicBezTo>
                <a:cubicBezTo>
                  <a:pt x="4918927" y="1914836"/>
                  <a:pt x="4917029" y="1909123"/>
                  <a:pt x="4913231" y="1903500"/>
                </a:cubicBezTo>
                <a:cubicBezTo>
                  <a:pt x="4909433" y="1897877"/>
                  <a:pt x="4900840" y="1890168"/>
                  <a:pt x="4887451" y="1880373"/>
                </a:cubicBezTo>
                <a:cubicBezTo>
                  <a:pt x="4857789" y="1858607"/>
                  <a:pt x="4831653" y="1838836"/>
                  <a:pt x="4809042" y="1821061"/>
                </a:cubicBezTo>
                <a:cubicBezTo>
                  <a:pt x="4786432" y="1803285"/>
                  <a:pt x="4769428" y="1787504"/>
                  <a:pt x="4758032" y="1773719"/>
                </a:cubicBezTo>
                <a:cubicBezTo>
                  <a:pt x="4746636" y="1759934"/>
                  <a:pt x="4737954" y="1745060"/>
                  <a:pt x="4731985" y="1729099"/>
                </a:cubicBezTo>
                <a:cubicBezTo>
                  <a:pt x="4726017" y="1713137"/>
                  <a:pt x="4723032" y="1696631"/>
                  <a:pt x="4723032" y="1679581"/>
                </a:cubicBezTo>
                <a:cubicBezTo>
                  <a:pt x="4723032" y="1649471"/>
                  <a:pt x="4731648" y="1621356"/>
                  <a:pt x="4748880" y="1595237"/>
                </a:cubicBezTo>
                <a:cubicBezTo>
                  <a:pt x="4766111" y="1569118"/>
                  <a:pt x="4791504" y="1550163"/>
                  <a:pt x="4825061" y="1538373"/>
                </a:cubicBezTo>
                <a:cubicBezTo>
                  <a:pt x="4858617" y="1526583"/>
                  <a:pt x="4899519" y="1520688"/>
                  <a:pt x="4947768" y="1520688"/>
                </a:cubicBezTo>
                <a:close/>
                <a:moveTo>
                  <a:pt x="4348222" y="1520688"/>
                </a:moveTo>
                <a:cubicBezTo>
                  <a:pt x="4389578" y="1520688"/>
                  <a:pt x="4429029" y="1525495"/>
                  <a:pt x="4466576" y="1535108"/>
                </a:cubicBezTo>
                <a:cubicBezTo>
                  <a:pt x="4504123" y="1544722"/>
                  <a:pt x="4535955" y="1561500"/>
                  <a:pt x="4562075" y="1585442"/>
                </a:cubicBezTo>
                <a:cubicBezTo>
                  <a:pt x="4588194" y="1609385"/>
                  <a:pt x="4606786" y="1636411"/>
                  <a:pt x="4617850" y="1666521"/>
                </a:cubicBezTo>
                <a:cubicBezTo>
                  <a:pt x="4628914" y="1696631"/>
                  <a:pt x="4634447" y="1729099"/>
                  <a:pt x="4634447" y="1763924"/>
                </a:cubicBezTo>
                <a:cubicBezTo>
                  <a:pt x="4634447" y="1784602"/>
                  <a:pt x="4632089" y="1807638"/>
                  <a:pt x="4627373" y="1833032"/>
                </a:cubicBezTo>
                <a:lnTo>
                  <a:pt x="4245922" y="1833576"/>
                </a:lnTo>
                <a:cubicBezTo>
                  <a:pt x="4245559" y="1839352"/>
                  <a:pt x="4245378" y="1844589"/>
                  <a:pt x="4245378" y="1849288"/>
                </a:cubicBezTo>
                <a:cubicBezTo>
                  <a:pt x="4245378" y="1888303"/>
                  <a:pt x="4259344" y="1917023"/>
                  <a:pt x="4287277" y="1935447"/>
                </a:cubicBezTo>
                <a:cubicBezTo>
                  <a:pt x="4315210" y="1953872"/>
                  <a:pt x="4349311" y="1963084"/>
                  <a:pt x="4389578" y="1963084"/>
                </a:cubicBezTo>
                <a:cubicBezTo>
                  <a:pt x="4413521" y="1963084"/>
                  <a:pt x="4440819" y="1960273"/>
                  <a:pt x="4471473" y="1954650"/>
                </a:cubicBezTo>
                <a:cubicBezTo>
                  <a:pt x="4502127" y="1949027"/>
                  <a:pt x="4539946" y="1939504"/>
                  <a:pt x="4584929" y="1926082"/>
                </a:cubicBezTo>
                <a:cubicBezTo>
                  <a:pt x="4580213" y="1947848"/>
                  <a:pt x="4571144" y="2000450"/>
                  <a:pt x="4557722" y="2083886"/>
                </a:cubicBezTo>
                <a:cubicBezTo>
                  <a:pt x="4515640" y="2092230"/>
                  <a:pt x="4480270" y="2097762"/>
                  <a:pt x="4451612" y="2100483"/>
                </a:cubicBezTo>
                <a:cubicBezTo>
                  <a:pt x="4422953" y="2103204"/>
                  <a:pt x="4393931" y="2104564"/>
                  <a:pt x="4364547" y="2104564"/>
                </a:cubicBezTo>
                <a:cubicBezTo>
                  <a:pt x="4321378" y="2104564"/>
                  <a:pt x="4281654" y="2101574"/>
                  <a:pt x="4245378" y="2095594"/>
                </a:cubicBezTo>
                <a:cubicBezTo>
                  <a:pt x="4209101" y="2089614"/>
                  <a:pt x="4177812" y="2079013"/>
                  <a:pt x="4151511" y="2063791"/>
                </a:cubicBezTo>
                <a:cubicBezTo>
                  <a:pt x="4125210" y="2048569"/>
                  <a:pt x="4103172" y="2029631"/>
                  <a:pt x="4085397" y="2006978"/>
                </a:cubicBezTo>
                <a:cubicBezTo>
                  <a:pt x="4067621" y="1984325"/>
                  <a:pt x="4054108" y="1957415"/>
                  <a:pt x="4044857" y="1926248"/>
                </a:cubicBezTo>
                <a:cubicBezTo>
                  <a:pt x="4035607" y="1895081"/>
                  <a:pt x="4030981" y="1863006"/>
                  <a:pt x="4030981" y="1830022"/>
                </a:cubicBezTo>
                <a:cubicBezTo>
                  <a:pt x="4030981" y="1783633"/>
                  <a:pt x="4040232" y="1738239"/>
                  <a:pt x="4058733" y="1693839"/>
                </a:cubicBezTo>
                <a:cubicBezTo>
                  <a:pt x="4077234" y="1649440"/>
                  <a:pt x="4101086" y="1614737"/>
                  <a:pt x="4130289" y="1589732"/>
                </a:cubicBezTo>
                <a:cubicBezTo>
                  <a:pt x="4159492" y="1564726"/>
                  <a:pt x="4193139" y="1546968"/>
                  <a:pt x="4231230" y="1536456"/>
                </a:cubicBezTo>
                <a:cubicBezTo>
                  <a:pt x="4269320" y="1525944"/>
                  <a:pt x="4308318" y="1520688"/>
                  <a:pt x="4348222" y="1520688"/>
                </a:cubicBezTo>
                <a:close/>
                <a:moveTo>
                  <a:pt x="3939422" y="1520688"/>
                </a:moveTo>
                <a:cubicBezTo>
                  <a:pt x="3952493" y="1520688"/>
                  <a:pt x="3967012" y="1522502"/>
                  <a:pt x="3982980" y="1526130"/>
                </a:cubicBezTo>
                <a:cubicBezTo>
                  <a:pt x="3983342" y="1565672"/>
                  <a:pt x="3984249" y="1598321"/>
                  <a:pt x="3985700" y="1624077"/>
                </a:cubicBezTo>
                <a:lnTo>
                  <a:pt x="3989509" y="1707877"/>
                </a:lnTo>
                <a:cubicBezTo>
                  <a:pt x="3969574" y="1702072"/>
                  <a:pt x="3950909" y="1699170"/>
                  <a:pt x="3933513" y="1699170"/>
                </a:cubicBezTo>
                <a:cubicBezTo>
                  <a:pt x="3911764" y="1699170"/>
                  <a:pt x="3893006" y="1702345"/>
                  <a:pt x="3877240" y="1708693"/>
                </a:cubicBezTo>
                <a:cubicBezTo>
                  <a:pt x="3861473" y="1715041"/>
                  <a:pt x="3847518" y="1724655"/>
                  <a:pt x="3835374" y="1737533"/>
                </a:cubicBezTo>
                <a:cubicBezTo>
                  <a:pt x="3823230" y="1750411"/>
                  <a:pt x="3813533" y="1766464"/>
                  <a:pt x="3806283" y="1785691"/>
                </a:cubicBezTo>
                <a:cubicBezTo>
                  <a:pt x="3799034" y="1804917"/>
                  <a:pt x="3793959" y="1835390"/>
                  <a:pt x="3791060" y="1877108"/>
                </a:cubicBezTo>
                <a:cubicBezTo>
                  <a:pt x="3788160" y="1918827"/>
                  <a:pt x="3786710" y="1966531"/>
                  <a:pt x="3786710" y="2020220"/>
                </a:cubicBezTo>
                <a:cubicBezTo>
                  <a:pt x="3786710" y="2039084"/>
                  <a:pt x="3787436" y="2062483"/>
                  <a:pt x="3788887" y="2090416"/>
                </a:cubicBezTo>
                <a:cubicBezTo>
                  <a:pt x="3753670" y="2089690"/>
                  <a:pt x="3718272" y="2089328"/>
                  <a:pt x="3682692" y="2089328"/>
                </a:cubicBezTo>
                <a:cubicBezTo>
                  <a:pt x="3647481" y="2089328"/>
                  <a:pt x="3609725" y="2089690"/>
                  <a:pt x="3569423" y="2090416"/>
                </a:cubicBezTo>
                <a:lnTo>
                  <a:pt x="3586266" y="1848812"/>
                </a:lnTo>
                <a:lnTo>
                  <a:pt x="3591700" y="1710053"/>
                </a:lnTo>
                <a:cubicBezTo>
                  <a:pt x="3592062" y="1685022"/>
                  <a:pt x="3592244" y="1659447"/>
                  <a:pt x="3592244" y="1633328"/>
                </a:cubicBezTo>
                <a:cubicBezTo>
                  <a:pt x="3592244" y="1606846"/>
                  <a:pt x="3591881" y="1574015"/>
                  <a:pt x="3591155" y="1534836"/>
                </a:cubicBezTo>
                <a:cubicBezTo>
                  <a:pt x="3635056" y="1535562"/>
                  <a:pt x="3669888" y="1535924"/>
                  <a:pt x="3695650" y="1535924"/>
                </a:cubicBezTo>
                <a:cubicBezTo>
                  <a:pt x="3725765" y="1535924"/>
                  <a:pt x="3760415" y="1535562"/>
                  <a:pt x="3799600" y="1534836"/>
                </a:cubicBezTo>
                <a:lnTo>
                  <a:pt x="3797330" y="1596325"/>
                </a:lnTo>
                <a:cubicBezTo>
                  <a:pt x="3811484" y="1580364"/>
                  <a:pt x="3823098" y="1568483"/>
                  <a:pt x="3832173" y="1560683"/>
                </a:cubicBezTo>
                <a:cubicBezTo>
                  <a:pt x="3841248" y="1552884"/>
                  <a:pt x="3851592" y="1545810"/>
                  <a:pt x="3863206" y="1539461"/>
                </a:cubicBezTo>
                <a:cubicBezTo>
                  <a:pt x="3874821" y="1533113"/>
                  <a:pt x="3886979" y="1528397"/>
                  <a:pt x="3899682" y="1525314"/>
                </a:cubicBezTo>
                <a:cubicBezTo>
                  <a:pt x="3912384" y="1522230"/>
                  <a:pt x="3925631" y="1520688"/>
                  <a:pt x="3939422" y="1520688"/>
                </a:cubicBezTo>
                <a:close/>
                <a:moveTo>
                  <a:pt x="2478264" y="1347648"/>
                </a:moveTo>
                <a:cubicBezTo>
                  <a:pt x="2522832" y="1348373"/>
                  <a:pt x="2559251" y="1348736"/>
                  <a:pt x="2587518" y="1348736"/>
                </a:cubicBezTo>
                <a:cubicBezTo>
                  <a:pt x="2624119" y="1348736"/>
                  <a:pt x="2661081" y="1348373"/>
                  <a:pt x="2698407" y="1347648"/>
                </a:cubicBezTo>
                <a:cubicBezTo>
                  <a:pt x="2687909" y="1455390"/>
                  <a:pt x="2678678" y="1586893"/>
                  <a:pt x="2670714" y="1742158"/>
                </a:cubicBezTo>
                <a:cubicBezTo>
                  <a:pt x="2662750" y="1897423"/>
                  <a:pt x="2658768" y="2013509"/>
                  <a:pt x="2658768" y="2090416"/>
                </a:cubicBezTo>
                <a:cubicBezTo>
                  <a:pt x="2619935" y="2089690"/>
                  <a:pt x="2587635" y="2089328"/>
                  <a:pt x="2561867" y="2089328"/>
                </a:cubicBezTo>
                <a:cubicBezTo>
                  <a:pt x="2532834" y="2089328"/>
                  <a:pt x="2497632" y="2089690"/>
                  <a:pt x="2456259" y="2090416"/>
                </a:cubicBezTo>
                <a:lnTo>
                  <a:pt x="2459370" y="2021309"/>
                </a:lnTo>
                <a:cubicBezTo>
                  <a:pt x="2445229" y="2035094"/>
                  <a:pt x="2432899" y="2046249"/>
                  <a:pt x="2422381" y="2054774"/>
                </a:cubicBezTo>
                <a:cubicBezTo>
                  <a:pt x="2411863" y="2063299"/>
                  <a:pt x="2398355" y="2071552"/>
                  <a:pt x="2381855" y="2079533"/>
                </a:cubicBezTo>
                <a:cubicBezTo>
                  <a:pt x="2365355" y="2087514"/>
                  <a:pt x="2347585" y="2093681"/>
                  <a:pt x="2328549" y="2098034"/>
                </a:cubicBezTo>
                <a:cubicBezTo>
                  <a:pt x="2309512" y="2102387"/>
                  <a:pt x="2289840" y="2104564"/>
                  <a:pt x="2269530" y="2104564"/>
                </a:cubicBezTo>
                <a:cubicBezTo>
                  <a:pt x="2234716" y="2104564"/>
                  <a:pt x="2202168" y="2098216"/>
                  <a:pt x="2171888" y="2085519"/>
                </a:cubicBezTo>
                <a:cubicBezTo>
                  <a:pt x="2141608" y="2072822"/>
                  <a:pt x="2115771" y="2054774"/>
                  <a:pt x="2094377" y="2031376"/>
                </a:cubicBezTo>
                <a:cubicBezTo>
                  <a:pt x="2072981" y="2007977"/>
                  <a:pt x="2057025" y="1980225"/>
                  <a:pt x="2046508" y="1948120"/>
                </a:cubicBezTo>
                <a:cubicBezTo>
                  <a:pt x="2035990" y="1916015"/>
                  <a:pt x="2030731" y="1882731"/>
                  <a:pt x="2030731" y="1848268"/>
                </a:cubicBezTo>
                <a:cubicBezTo>
                  <a:pt x="2030731" y="1799294"/>
                  <a:pt x="2040352" y="1751409"/>
                  <a:pt x="2059593" y="1704612"/>
                </a:cubicBezTo>
                <a:cubicBezTo>
                  <a:pt x="2078834" y="1657815"/>
                  <a:pt x="2103974" y="1620994"/>
                  <a:pt x="2135013" y="1594149"/>
                </a:cubicBezTo>
                <a:cubicBezTo>
                  <a:pt x="2166053" y="1567304"/>
                  <a:pt x="2201084" y="1548349"/>
                  <a:pt x="2240107" y="1537285"/>
                </a:cubicBezTo>
                <a:cubicBezTo>
                  <a:pt x="2279130" y="1526220"/>
                  <a:pt x="2321332" y="1520688"/>
                  <a:pt x="2366712" y="1520688"/>
                </a:cubicBezTo>
                <a:cubicBezTo>
                  <a:pt x="2396844" y="1520688"/>
                  <a:pt x="2432058" y="1523409"/>
                  <a:pt x="2472354" y="1528850"/>
                </a:cubicBezTo>
                <a:cubicBezTo>
                  <a:pt x="2475216" y="1485681"/>
                  <a:pt x="2477186" y="1425280"/>
                  <a:pt x="2478264" y="1347648"/>
                </a:cubicBezTo>
                <a:close/>
                <a:moveTo>
                  <a:pt x="1738710" y="1347648"/>
                </a:moveTo>
                <a:cubicBezTo>
                  <a:pt x="1789197" y="1348373"/>
                  <a:pt x="1827152" y="1348736"/>
                  <a:pt x="1852574" y="1348736"/>
                </a:cubicBezTo>
                <a:cubicBezTo>
                  <a:pt x="1885625" y="1348736"/>
                  <a:pt x="1922129" y="1348373"/>
                  <a:pt x="1962085" y="1347648"/>
                </a:cubicBezTo>
                <a:lnTo>
                  <a:pt x="1949662" y="1514703"/>
                </a:lnTo>
                <a:lnTo>
                  <a:pt x="1929673" y="1926082"/>
                </a:lnTo>
                <a:lnTo>
                  <a:pt x="1925354" y="2090416"/>
                </a:lnTo>
                <a:cubicBezTo>
                  <a:pt x="1886493" y="2090053"/>
                  <a:pt x="1851443" y="2089872"/>
                  <a:pt x="1820205" y="2089872"/>
                </a:cubicBezTo>
                <a:lnTo>
                  <a:pt x="1701979" y="2090416"/>
                </a:lnTo>
                <a:lnTo>
                  <a:pt x="1711706" y="1973338"/>
                </a:lnTo>
                <a:lnTo>
                  <a:pt x="1732767" y="1566559"/>
                </a:lnTo>
                <a:close/>
                <a:moveTo>
                  <a:pt x="134438" y="1347648"/>
                </a:moveTo>
                <a:cubicBezTo>
                  <a:pt x="180187" y="1348373"/>
                  <a:pt x="217220" y="1348736"/>
                  <a:pt x="245539" y="1348736"/>
                </a:cubicBezTo>
                <a:cubicBezTo>
                  <a:pt x="277491" y="1348736"/>
                  <a:pt x="314524" y="1348373"/>
                  <a:pt x="356639" y="1347648"/>
                </a:cubicBezTo>
                <a:cubicBezTo>
                  <a:pt x="366440" y="1406779"/>
                  <a:pt x="374245" y="1450130"/>
                  <a:pt x="380055" y="1477700"/>
                </a:cubicBezTo>
                <a:lnTo>
                  <a:pt x="425806" y="1696994"/>
                </a:lnTo>
                <a:cubicBezTo>
                  <a:pt x="435244" y="1744154"/>
                  <a:pt x="445773" y="1801652"/>
                  <a:pt x="457393" y="1869490"/>
                </a:cubicBezTo>
                <a:lnTo>
                  <a:pt x="475307" y="1793309"/>
                </a:lnTo>
                <a:lnTo>
                  <a:pt x="539925" y="1541910"/>
                </a:lnTo>
                <a:lnTo>
                  <a:pt x="584452" y="1347648"/>
                </a:lnTo>
                <a:cubicBezTo>
                  <a:pt x="634152" y="1348373"/>
                  <a:pt x="676233" y="1348736"/>
                  <a:pt x="710696" y="1348736"/>
                </a:cubicBezTo>
                <a:cubicBezTo>
                  <a:pt x="748061" y="1348736"/>
                  <a:pt x="789961" y="1348373"/>
                  <a:pt x="836396" y="1347648"/>
                </a:cubicBezTo>
                <a:lnTo>
                  <a:pt x="870787" y="1576736"/>
                </a:lnTo>
                <a:lnTo>
                  <a:pt x="918290" y="1868402"/>
                </a:lnTo>
                <a:lnTo>
                  <a:pt x="939496" y="1788411"/>
                </a:lnTo>
                <a:cubicBezTo>
                  <a:pt x="943485" y="1774626"/>
                  <a:pt x="947656" y="1760660"/>
                  <a:pt x="952006" y="1746512"/>
                </a:cubicBezTo>
                <a:cubicBezTo>
                  <a:pt x="956357" y="1732364"/>
                  <a:pt x="965419" y="1704249"/>
                  <a:pt x="979193" y="1662168"/>
                </a:cubicBezTo>
                <a:lnTo>
                  <a:pt x="1045537" y="1453213"/>
                </a:lnTo>
                <a:lnTo>
                  <a:pt x="1076528" y="1347648"/>
                </a:lnTo>
                <a:cubicBezTo>
                  <a:pt x="1120389" y="1348010"/>
                  <a:pt x="1156638" y="1348192"/>
                  <a:pt x="1185274" y="1348192"/>
                </a:cubicBezTo>
                <a:cubicBezTo>
                  <a:pt x="1217537" y="1348192"/>
                  <a:pt x="1253608" y="1348010"/>
                  <a:pt x="1293483" y="1347648"/>
                </a:cubicBezTo>
                <a:lnTo>
                  <a:pt x="1082505" y="1979953"/>
                </a:lnTo>
                <a:lnTo>
                  <a:pt x="1048793" y="2090416"/>
                </a:lnTo>
                <a:cubicBezTo>
                  <a:pt x="994372" y="2089690"/>
                  <a:pt x="946844" y="2089328"/>
                  <a:pt x="906208" y="2089328"/>
                </a:cubicBezTo>
                <a:cubicBezTo>
                  <a:pt x="863396" y="2089328"/>
                  <a:pt x="816049" y="2089690"/>
                  <a:pt x="764167" y="2090416"/>
                </a:cubicBezTo>
                <a:lnTo>
                  <a:pt x="751669" y="2015867"/>
                </a:lnTo>
                <a:lnTo>
                  <a:pt x="703868" y="1756306"/>
                </a:lnTo>
                <a:cubicBezTo>
                  <a:pt x="701335" y="1740707"/>
                  <a:pt x="699072" y="1724655"/>
                  <a:pt x="697079" y="1708149"/>
                </a:cubicBezTo>
                <a:cubicBezTo>
                  <a:pt x="695087" y="1691643"/>
                  <a:pt x="692280" y="1665977"/>
                  <a:pt x="688658" y="1631151"/>
                </a:cubicBezTo>
                <a:lnTo>
                  <a:pt x="669604" y="1715495"/>
                </a:lnTo>
                <a:cubicBezTo>
                  <a:pt x="664882" y="1734359"/>
                  <a:pt x="659979" y="1753404"/>
                  <a:pt x="654895" y="1772631"/>
                </a:cubicBezTo>
                <a:lnTo>
                  <a:pt x="567235" y="2090416"/>
                </a:lnTo>
                <a:cubicBezTo>
                  <a:pt x="512446" y="2089690"/>
                  <a:pt x="466910" y="2089328"/>
                  <a:pt x="430627" y="2089328"/>
                </a:cubicBezTo>
                <a:cubicBezTo>
                  <a:pt x="392162" y="2089328"/>
                  <a:pt x="346624" y="2089690"/>
                  <a:pt x="294011" y="2090416"/>
                </a:cubicBezTo>
                <a:lnTo>
                  <a:pt x="275493" y="1990292"/>
                </a:lnTo>
                <a:cubicBezTo>
                  <a:pt x="271134" y="1966712"/>
                  <a:pt x="264417" y="1933700"/>
                  <a:pt x="255342" y="1891256"/>
                </a:cubicBezTo>
                <a:lnTo>
                  <a:pt x="166569" y="1484774"/>
                </a:lnTo>
                <a:close/>
                <a:moveTo>
                  <a:pt x="3251280" y="1333500"/>
                </a:moveTo>
                <a:cubicBezTo>
                  <a:pt x="3295175" y="1334225"/>
                  <a:pt x="3331996" y="1334588"/>
                  <a:pt x="3361743" y="1334588"/>
                </a:cubicBezTo>
                <a:cubicBezTo>
                  <a:pt x="3402736" y="1334588"/>
                  <a:pt x="3438650" y="1334225"/>
                  <a:pt x="3469485" y="1333500"/>
                </a:cubicBezTo>
                <a:cubicBezTo>
                  <a:pt x="3468397" y="1344745"/>
                  <a:pt x="3467671" y="1354177"/>
                  <a:pt x="3467309" y="1361796"/>
                </a:cubicBezTo>
                <a:lnTo>
                  <a:pt x="3464044" y="1429271"/>
                </a:lnTo>
                <a:cubicBezTo>
                  <a:pt x="3463318" y="1439428"/>
                  <a:pt x="3462955" y="1451399"/>
                  <a:pt x="3462955" y="1465185"/>
                </a:cubicBezTo>
                <a:cubicBezTo>
                  <a:pt x="3427041" y="1464459"/>
                  <a:pt x="3392578" y="1464096"/>
                  <a:pt x="3359566" y="1464096"/>
                </a:cubicBezTo>
                <a:cubicBezTo>
                  <a:pt x="3325466" y="1464096"/>
                  <a:pt x="3288464" y="1464459"/>
                  <a:pt x="3248559" y="1465185"/>
                </a:cubicBezTo>
                <a:cubicBezTo>
                  <a:pt x="3250736" y="1422015"/>
                  <a:pt x="3251824" y="1387915"/>
                  <a:pt x="3251824" y="1362884"/>
                </a:cubicBezTo>
                <a:cubicBezTo>
                  <a:pt x="3251824" y="1355629"/>
                  <a:pt x="3251643" y="1345834"/>
                  <a:pt x="3251280" y="1333500"/>
                </a:cubicBezTo>
                <a:close/>
                <a:moveTo>
                  <a:pt x="1384380" y="1333500"/>
                </a:moveTo>
                <a:cubicBezTo>
                  <a:pt x="1428275" y="1334225"/>
                  <a:pt x="1465096" y="1334588"/>
                  <a:pt x="1494844" y="1334588"/>
                </a:cubicBezTo>
                <a:cubicBezTo>
                  <a:pt x="1535836" y="1334588"/>
                  <a:pt x="1571751" y="1334225"/>
                  <a:pt x="1602586" y="1333500"/>
                </a:cubicBezTo>
                <a:cubicBezTo>
                  <a:pt x="1601497" y="1344745"/>
                  <a:pt x="1600772" y="1354177"/>
                  <a:pt x="1600409" y="1361796"/>
                </a:cubicBezTo>
                <a:lnTo>
                  <a:pt x="1597145" y="1429271"/>
                </a:lnTo>
                <a:cubicBezTo>
                  <a:pt x="1596419" y="1439428"/>
                  <a:pt x="1596056" y="1451399"/>
                  <a:pt x="1596056" y="1465185"/>
                </a:cubicBezTo>
                <a:cubicBezTo>
                  <a:pt x="1560142" y="1464459"/>
                  <a:pt x="1525679" y="1464096"/>
                  <a:pt x="1492667" y="1464096"/>
                </a:cubicBezTo>
                <a:cubicBezTo>
                  <a:pt x="1458566" y="1464096"/>
                  <a:pt x="1421564" y="1464459"/>
                  <a:pt x="1381660" y="1465185"/>
                </a:cubicBezTo>
                <a:cubicBezTo>
                  <a:pt x="1383836" y="1422015"/>
                  <a:pt x="1384924" y="1387915"/>
                  <a:pt x="1384924" y="1362884"/>
                </a:cubicBezTo>
                <a:cubicBezTo>
                  <a:pt x="1384924" y="1355629"/>
                  <a:pt x="1384743" y="1345834"/>
                  <a:pt x="1384380" y="1333500"/>
                </a:cubicBezTo>
                <a:close/>
                <a:moveTo>
                  <a:pt x="3033512" y="1313910"/>
                </a:moveTo>
                <a:cubicBezTo>
                  <a:pt x="3054552" y="1313910"/>
                  <a:pt x="3077316" y="1315271"/>
                  <a:pt x="3101803" y="1317991"/>
                </a:cubicBezTo>
                <a:cubicBezTo>
                  <a:pt x="3126290" y="1320712"/>
                  <a:pt x="3155583" y="1326607"/>
                  <a:pt x="3189684" y="1335676"/>
                </a:cubicBezTo>
                <a:cubicBezTo>
                  <a:pt x="3190772" y="1393356"/>
                  <a:pt x="3193130" y="1441242"/>
                  <a:pt x="3196758" y="1479333"/>
                </a:cubicBezTo>
                <a:cubicBezTo>
                  <a:pt x="3160855" y="1466273"/>
                  <a:pt x="3128580" y="1459743"/>
                  <a:pt x="3099933" y="1459743"/>
                </a:cubicBezTo>
                <a:cubicBezTo>
                  <a:pt x="3080349" y="1459743"/>
                  <a:pt x="3065026" y="1464278"/>
                  <a:pt x="3053964" y="1473347"/>
                </a:cubicBezTo>
                <a:cubicBezTo>
                  <a:pt x="3042903" y="1482416"/>
                  <a:pt x="3037372" y="1499103"/>
                  <a:pt x="3037372" y="1523409"/>
                </a:cubicBezTo>
                <a:lnTo>
                  <a:pt x="3037916" y="1539734"/>
                </a:lnTo>
                <a:lnTo>
                  <a:pt x="3163020" y="1539734"/>
                </a:lnTo>
                <a:cubicBezTo>
                  <a:pt x="3160118" y="1581452"/>
                  <a:pt x="3157219" y="1631877"/>
                  <a:pt x="3154322" y="1691008"/>
                </a:cubicBezTo>
                <a:lnTo>
                  <a:pt x="3041189" y="1691008"/>
                </a:lnTo>
                <a:lnTo>
                  <a:pt x="3023232" y="2090416"/>
                </a:lnTo>
                <a:cubicBezTo>
                  <a:pt x="2980052" y="2089690"/>
                  <a:pt x="2943038" y="2089328"/>
                  <a:pt x="2912191" y="2089328"/>
                </a:cubicBezTo>
                <a:cubicBezTo>
                  <a:pt x="2880987" y="2089328"/>
                  <a:pt x="2844702" y="2089690"/>
                  <a:pt x="2803335" y="2090416"/>
                </a:cubicBezTo>
                <a:cubicBezTo>
                  <a:pt x="2810228" y="2020765"/>
                  <a:pt x="2818571" y="1887629"/>
                  <a:pt x="2828366" y="1691008"/>
                </a:cubicBezTo>
                <a:lnTo>
                  <a:pt x="2761980" y="1691008"/>
                </a:lnTo>
                <a:cubicBezTo>
                  <a:pt x="2763068" y="1679762"/>
                  <a:pt x="2764610" y="1655819"/>
                  <a:pt x="2766605" y="1619180"/>
                </a:cubicBezTo>
                <a:cubicBezTo>
                  <a:pt x="2768600" y="1582540"/>
                  <a:pt x="2769779" y="1556058"/>
                  <a:pt x="2770142" y="1539734"/>
                </a:cubicBezTo>
                <a:lnTo>
                  <a:pt x="2847412" y="1539734"/>
                </a:lnTo>
                <a:cubicBezTo>
                  <a:pt x="2847049" y="1525223"/>
                  <a:pt x="2846867" y="1512707"/>
                  <a:pt x="2846867" y="1502187"/>
                </a:cubicBezTo>
                <a:cubicBezTo>
                  <a:pt x="2846867" y="1468812"/>
                  <a:pt x="2848591" y="1442693"/>
                  <a:pt x="2852037" y="1423829"/>
                </a:cubicBezTo>
                <a:cubicBezTo>
                  <a:pt x="2855483" y="1404965"/>
                  <a:pt x="2861832" y="1388913"/>
                  <a:pt x="2871082" y="1375672"/>
                </a:cubicBezTo>
                <a:cubicBezTo>
                  <a:pt x="2880333" y="1362430"/>
                  <a:pt x="2893392" y="1350640"/>
                  <a:pt x="2910261" y="1340302"/>
                </a:cubicBezTo>
                <a:cubicBezTo>
                  <a:pt x="2927130" y="1329963"/>
                  <a:pt x="2946175" y="1322979"/>
                  <a:pt x="2967397" y="1319352"/>
                </a:cubicBezTo>
                <a:cubicBezTo>
                  <a:pt x="2988619" y="1315724"/>
                  <a:pt x="3010657" y="1313910"/>
                  <a:pt x="3033512" y="1313910"/>
                </a:cubicBezTo>
                <a:close/>
                <a:moveTo>
                  <a:pt x="3229513" y="330300"/>
                </a:moveTo>
                <a:cubicBezTo>
                  <a:pt x="3194251" y="330300"/>
                  <a:pt x="3164259" y="337102"/>
                  <a:pt x="3139536" y="350706"/>
                </a:cubicBezTo>
                <a:cubicBezTo>
                  <a:pt x="3114814" y="364310"/>
                  <a:pt x="3095819" y="385532"/>
                  <a:pt x="3082549" y="414372"/>
                </a:cubicBezTo>
                <a:cubicBezTo>
                  <a:pt x="3069279" y="443212"/>
                  <a:pt x="3062645" y="471599"/>
                  <a:pt x="3062645" y="499532"/>
                </a:cubicBezTo>
                <a:cubicBezTo>
                  <a:pt x="3062645" y="520572"/>
                  <a:pt x="3066372" y="539527"/>
                  <a:pt x="3073826" y="556396"/>
                </a:cubicBezTo>
                <a:cubicBezTo>
                  <a:pt x="3081279" y="573265"/>
                  <a:pt x="3092731" y="586596"/>
                  <a:pt x="3108180" y="596391"/>
                </a:cubicBezTo>
                <a:cubicBezTo>
                  <a:pt x="3123628" y="606186"/>
                  <a:pt x="3140808" y="611083"/>
                  <a:pt x="3159717" y="611083"/>
                </a:cubicBezTo>
                <a:cubicBezTo>
                  <a:pt x="3179708" y="611083"/>
                  <a:pt x="3197976" y="605460"/>
                  <a:pt x="3214519" y="594214"/>
                </a:cubicBezTo>
                <a:cubicBezTo>
                  <a:pt x="3231062" y="582969"/>
                  <a:pt x="3244514" y="566463"/>
                  <a:pt x="3254876" y="544697"/>
                </a:cubicBezTo>
                <a:cubicBezTo>
                  <a:pt x="3265237" y="522930"/>
                  <a:pt x="3272325" y="497083"/>
                  <a:pt x="3276140" y="467155"/>
                </a:cubicBezTo>
                <a:cubicBezTo>
                  <a:pt x="3279955" y="437226"/>
                  <a:pt x="3282591" y="393785"/>
                  <a:pt x="3284047" y="336830"/>
                </a:cubicBezTo>
                <a:cubicBezTo>
                  <a:pt x="3264781" y="332477"/>
                  <a:pt x="3246603" y="330300"/>
                  <a:pt x="3229513" y="330300"/>
                </a:cubicBezTo>
                <a:close/>
                <a:moveTo>
                  <a:pt x="3624500" y="201336"/>
                </a:moveTo>
                <a:cubicBezTo>
                  <a:pt x="3671694" y="202062"/>
                  <a:pt x="3709451" y="202424"/>
                  <a:pt x="3737769" y="202424"/>
                </a:cubicBezTo>
                <a:cubicBezTo>
                  <a:pt x="3763543" y="202424"/>
                  <a:pt x="3800571" y="202062"/>
                  <a:pt x="3848853" y="201336"/>
                </a:cubicBezTo>
                <a:cubicBezTo>
                  <a:pt x="3842618" y="269899"/>
                  <a:pt x="3838126" y="330119"/>
                  <a:pt x="3835377" y="381995"/>
                </a:cubicBezTo>
                <a:cubicBezTo>
                  <a:pt x="3832627" y="433871"/>
                  <a:pt x="3830887" y="488830"/>
                  <a:pt x="3830156" y="546873"/>
                </a:cubicBezTo>
                <a:cubicBezTo>
                  <a:pt x="3828688" y="649899"/>
                  <a:pt x="3827954" y="719914"/>
                  <a:pt x="3827954" y="756916"/>
                </a:cubicBezTo>
                <a:cubicBezTo>
                  <a:pt x="3784824" y="756191"/>
                  <a:pt x="3747674" y="755828"/>
                  <a:pt x="3716505" y="755828"/>
                </a:cubicBezTo>
                <a:cubicBezTo>
                  <a:pt x="3685703" y="755828"/>
                  <a:pt x="3645294" y="756191"/>
                  <a:pt x="3595278" y="756916"/>
                </a:cubicBezTo>
                <a:cubicBezTo>
                  <a:pt x="3600328" y="712658"/>
                  <a:pt x="3604116" y="676200"/>
                  <a:pt x="3606641" y="647542"/>
                </a:cubicBezTo>
                <a:cubicBezTo>
                  <a:pt x="3609166" y="618883"/>
                  <a:pt x="3611602" y="582243"/>
                  <a:pt x="3613949" y="537623"/>
                </a:cubicBezTo>
                <a:cubicBezTo>
                  <a:pt x="3616295" y="493002"/>
                  <a:pt x="3618370" y="443666"/>
                  <a:pt x="3620173" y="389613"/>
                </a:cubicBezTo>
                <a:cubicBezTo>
                  <a:pt x="3621975" y="335561"/>
                  <a:pt x="3623418" y="272802"/>
                  <a:pt x="3624500" y="201336"/>
                </a:cubicBezTo>
                <a:close/>
                <a:moveTo>
                  <a:pt x="5075088" y="187188"/>
                </a:moveTo>
                <a:cubicBezTo>
                  <a:pt x="5101208" y="187188"/>
                  <a:pt x="5126691" y="190000"/>
                  <a:pt x="5151538" y="195623"/>
                </a:cubicBezTo>
                <a:cubicBezTo>
                  <a:pt x="5176386" y="201245"/>
                  <a:pt x="5197152" y="209226"/>
                  <a:pt x="5213840" y="219565"/>
                </a:cubicBezTo>
                <a:cubicBezTo>
                  <a:pt x="5230526" y="229904"/>
                  <a:pt x="5244494" y="242782"/>
                  <a:pt x="5255739" y="258200"/>
                </a:cubicBezTo>
                <a:cubicBezTo>
                  <a:pt x="5266985" y="273618"/>
                  <a:pt x="5274422" y="290214"/>
                  <a:pt x="5278050" y="307990"/>
                </a:cubicBezTo>
                <a:cubicBezTo>
                  <a:pt x="5281677" y="325766"/>
                  <a:pt x="5283491" y="344086"/>
                  <a:pt x="5283491" y="362950"/>
                </a:cubicBezTo>
                <a:cubicBezTo>
                  <a:pt x="5283491" y="376735"/>
                  <a:pt x="5282023" y="406482"/>
                  <a:pt x="5279086" y="452191"/>
                </a:cubicBezTo>
                <a:lnTo>
                  <a:pt x="5269717" y="649174"/>
                </a:lnTo>
                <a:cubicBezTo>
                  <a:pt x="5267880" y="687990"/>
                  <a:pt x="5266962" y="723904"/>
                  <a:pt x="5266962" y="756916"/>
                </a:cubicBezTo>
                <a:cubicBezTo>
                  <a:pt x="5230356" y="756191"/>
                  <a:pt x="5196106" y="755828"/>
                  <a:pt x="5164211" y="755828"/>
                </a:cubicBezTo>
                <a:cubicBezTo>
                  <a:pt x="5121081" y="755828"/>
                  <a:pt x="5081758" y="756191"/>
                  <a:pt x="5046240" y="756916"/>
                </a:cubicBezTo>
                <a:cubicBezTo>
                  <a:pt x="5049534" y="723904"/>
                  <a:pt x="5053008" y="674840"/>
                  <a:pt x="5056664" y="609723"/>
                </a:cubicBezTo>
                <a:cubicBezTo>
                  <a:pt x="5060320" y="544606"/>
                  <a:pt x="5062148" y="498806"/>
                  <a:pt x="5062148" y="472324"/>
                </a:cubicBezTo>
                <a:cubicBezTo>
                  <a:pt x="5062148" y="431332"/>
                  <a:pt x="5054249" y="402763"/>
                  <a:pt x="5038452" y="386620"/>
                </a:cubicBezTo>
                <a:cubicBezTo>
                  <a:pt x="5022654" y="370477"/>
                  <a:pt x="5002773" y="362405"/>
                  <a:pt x="4978808" y="362405"/>
                </a:cubicBezTo>
                <a:cubicBezTo>
                  <a:pt x="4957744" y="362405"/>
                  <a:pt x="4937863" y="369298"/>
                  <a:pt x="4919163" y="383083"/>
                </a:cubicBezTo>
                <a:cubicBezTo>
                  <a:pt x="4900464" y="396869"/>
                  <a:pt x="4886030" y="416911"/>
                  <a:pt x="4875861" y="443212"/>
                </a:cubicBezTo>
                <a:cubicBezTo>
                  <a:pt x="4865692" y="469513"/>
                  <a:pt x="4858516" y="512773"/>
                  <a:pt x="4854333" y="572993"/>
                </a:cubicBezTo>
                <a:cubicBezTo>
                  <a:pt x="4850150" y="633212"/>
                  <a:pt x="4847330" y="694520"/>
                  <a:pt x="4845873" y="756916"/>
                </a:cubicBezTo>
                <a:cubicBezTo>
                  <a:pt x="4809613" y="756191"/>
                  <a:pt x="4774263" y="755828"/>
                  <a:pt x="4739823" y="755828"/>
                </a:cubicBezTo>
                <a:cubicBezTo>
                  <a:pt x="4703563" y="755828"/>
                  <a:pt x="4664223" y="756191"/>
                  <a:pt x="4621801" y="756916"/>
                </a:cubicBezTo>
                <a:cubicBezTo>
                  <a:pt x="4632237" y="674568"/>
                  <a:pt x="4640243" y="583604"/>
                  <a:pt x="4645820" y="484024"/>
                </a:cubicBezTo>
                <a:cubicBezTo>
                  <a:pt x="4651398" y="384444"/>
                  <a:pt x="4654726" y="290214"/>
                  <a:pt x="4655802" y="201336"/>
                </a:cubicBezTo>
                <a:cubicBezTo>
                  <a:pt x="4699391" y="202062"/>
                  <a:pt x="4736986" y="202424"/>
                  <a:pt x="4768586" y="202424"/>
                </a:cubicBezTo>
                <a:cubicBezTo>
                  <a:pt x="4805272" y="202424"/>
                  <a:pt x="4840505" y="202062"/>
                  <a:pt x="4874288" y="201336"/>
                </a:cubicBezTo>
                <a:lnTo>
                  <a:pt x="4868864" y="275341"/>
                </a:lnTo>
                <a:cubicBezTo>
                  <a:pt x="4880835" y="261918"/>
                  <a:pt x="4891174" y="251307"/>
                  <a:pt x="4899880" y="243508"/>
                </a:cubicBezTo>
                <a:cubicBezTo>
                  <a:pt x="4908587" y="235709"/>
                  <a:pt x="4919379" y="228090"/>
                  <a:pt x="4932257" y="220654"/>
                </a:cubicBezTo>
                <a:cubicBezTo>
                  <a:pt x="4945136" y="213217"/>
                  <a:pt x="4958829" y="207140"/>
                  <a:pt x="4973336" y="202424"/>
                </a:cubicBezTo>
                <a:cubicBezTo>
                  <a:pt x="4987844" y="197708"/>
                  <a:pt x="5003714" y="193990"/>
                  <a:pt x="5020946" y="191269"/>
                </a:cubicBezTo>
                <a:cubicBezTo>
                  <a:pt x="5038178" y="188549"/>
                  <a:pt x="5056225" y="187188"/>
                  <a:pt x="5075088" y="187188"/>
                </a:cubicBezTo>
                <a:close/>
                <a:moveTo>
                  <a:pt x="4293265" y="187188"/>
                </a:moveTo>
                <a:cubicBezTo>
                  <a:pt x="4336078" y="187188"/>
                  <a:pt x="4375264" y="191995"/>
                  <a:pt x="4410824" y="201608"/>
                </a:cubicBezTo>
                <a:cubicBezTo>
                  <a:pt x="4446384" y="211222"/>
                  <a:pt x="4474141" y="226730"/>
                  <a:pt x="4494096" y="248133"/>
                </a:cubicBezTo>
                <a:cubicBezTo>
                  <a:pt x="4514052" y="269537"/>
                  <a:pt x="4524029" y="300191"/>
                  <a:pt x="4524029" y="340095"/>
                </a:cubicBezTo>
                <a:cubicBezTo>
                  <a:pt x="4524029" y="360410"/>
                  <a:pt x="4521315" y="406119"/>
                  <a:pt x="4515888" y="477222"/>
                </a:cubicBezTo>
                <a:cubicBezTo>
                  <a:pt x="4510460" y="548324"/>
                  <a:pt x="4506298" y="641556"/>
                  <a:pt x="4503402" y="756916"/>
                </a:cubicBezTo>
                <a:cubicBezTo>
                  <a:pt x="4467833" y="756191"/>
                  <a:pt x="4432444" y="755828"/>
                  <a:pt x="4397232" y="755828"/>
                </a:cubicBezTo>
                <a:cubicBezTo>
                  <a:pt x="4363115" y="755828"/>
                  <a:pt x="4326818" y="756191"/>
                  <a:pt x="4288342" y="756916"/>
                </a:cubicBezTo>
                <a:cubicBezTo>
                  <a:pt x="4293296" y="717012"/>
                  <a:pt x="4298783" y="634663"/>
                  <a:pt x="4304803" y="509871"/>
                </a:cubicBezTo>
                <a:cubicBezTo>
                  <a:pt x="4291052" y="516401"/>
                  <a:pt x="4280285" y="521117"/>
                  <a:pt x="4272502" y="524019"/>
                </a:cubicBezTo>
                <a:cubicBezTo>
                  <a:pt x="4264720" y="526921"/>
                  <a:pt x="4251058" y="531274"/>
                  <a:pt x="4231516" y="537079"/>
                </a:cubicBezTo>
                <a:cubicBezTo>
                  <a:pt x="4211976" y="542883"/>
                  <a:pt x="4196685" y="547780"/>
                  <a:pt x="4185646" y="551771"/>
                </a:cubicBezTo>
                <a:cubicBezTo>
                  <a:pt x="4174607" y="555761"/>
                  <a:pt x="4165017" y="560840"/>
                  <a:pt x="4156874" y="567007"/>
                </a:cubicBezTo>
                <a:cubicBezTo>
                  <a:pt x="4148732" y="573174"/>
                  <a:pt x="4142942" y="579523"/>
                  <a:pt x="4139504" y="586052"/>
                </a:cubicBezTo>
                <a:cubicBezTo>
                  <a:pt x="4136066" y="592582"/>
                  <a:pt x="4134347" y="599837"/>
                  <a:pt x="4134347" y="607818"/>
                </a:cubicBezTo>
                <a:cubicBezTo>
                  <a:pt x="4134347" y="620152"/>
                  <a:pt x="4139244" y="630673"/>
                  <a:pt x="4149039" y="639379"/>
                </a:cubicBezTo>
                <a:cubicBezTo>
                  <a:pt x="4158834" y="648086"/>
                  <a:pt x="4174433" y="652439"/>
                  <a:pt x="4195836" y="652439"/>
                </a:cubicBezTo>
                <a:cubicBezTo>
                  <a:pt x="4203455" y="652439"/>
                  <a:pt x="4211617" y="651804"/>
                  <a:pt x="4220323" y="650534"/>
                </a:cubicBezTo>
                <a:cubicBezTo>
                  <a:pt x="4229030" y="649265"/>
                  <a:pt x="4241001" y="646090"/>
                  <a:pt x="4256237" y="641012"/>
                </a:cubicBezTo>
                <a:cubicBezTo>
                  <a:pt x="4245717" y="668945"/>
                  <a:pt x="4233202" y="709756"/>
                  <a:pt x="4218691" y="763446"/>
                </a:cubicBezTo>
                <a:cubicBezTo>
                  <a:pt x="4187493" y="768525"/>
                  <a:pt x="4157927" y="771064"/>
                  <a:pt x="4129994" y="771064"/>
                </a:cubicBezTo>
                <a:cubicBezTo>
                  <a:pt x="4085011" y="771064"/>
                  <a:pt x="4047555" y="764807"/>
                  <a:pt x="4017626" y="752291"/>
                </a:cubicBezTo>
                <a:cubicBezTo>
                  <a:pt x="3987698" y="739775"/>
                  <a:pt x="3964662" y="719551"/>
                  <a:pt x="3948519" y="691618"/>
                </a:cubicBezTo>
                <a:cubicBezTo>
                  <a:pt x="3932376" y="663685"/>
                  <a:pt x="3924304" y="635751"/>
                  <a:pt x="3924304" y="607818"/>
                </a:cubicBezTo>
                <a:cubicBezTo>
                  <a:pt x="3924304" y="590768"/>
                  <a:pt x="3927296" y="574081"/>
                  <a:pt x="3933278" y="557756"/>
                </a:cubicBezTo>
                <a:cubicBezTo>
                  <a:pt x="3939261" y="541432"/>
                  <a:pt x="3948598" y="525470"/>
                  <a:pt x="3961289" y="509871"/>
                </a:cubicBezTo>
                <a:cubicBezTo>
                  <a:pt x="3973981" y="494272"/>
                  <a:pt x="3988848" y="480940"/>
                  <a:pt x="4005893" y="469876"/>
                </a:cubicBezTo>
                <a:cubicBezTo>
                  <a:pt x="4022938" y="458811"/>
                  <a:pt x="4046237" y="448382"/>
                  <a:pt x="4075791" y="438587"/>
                </a:cubicBezTo>
                <a:cubicBezTo>
                  <a:pt x="4105345" y="428792"/>
                  <a:pt x="4142787" y="419541"/>
                  <a:pt x="4188116" y="410835"/>
                </a:cubicBezTo>
                <a:cubicBezTo>
                  <a:pt x="4206974" y="407207"/>
                  <a:pt x="4224291" y="403308"/>
                  <a:pt x="4240066" y="399136"/>
                </a:cubicBezTo>
                <a:cubicBezTo>
                  <a:pt x="4255841" y="394964"/>
                  <a:pt x="4267082" y="391336"/>
                  <a:pt x="4273790" y="388253"/>
                </a:cubicBezTo>
                <a:cubicBezTo>
                  <a:pt x="4280499" y="385169"/>
                  <a:pt x="4285938" y="381541"/>
                  <a:pt x="4290106" y="377370"/>
                </a:cubicBezTo>
                <a:cubicBezTo>
                  <a:pt x="4294276" y="373198"/>
                  <a:pt x="4297267" y="368845"/>
                  <a:pt x="4299081" y="364310"/>
                </a:cubicBezTo>
                <a:cubicBezTo>
                  <a:pt x="4300895" y="359775"/>
                  <a:pt x="4301801" y="354969"/>
                  <a:pt x="4301801" y="349890"/>
                </a:cubicBezTo>
                <a:cubicBezTo>
                  <a:pt x="4301801" y="336105"/>
                  <a:pt x="4296000" y="325494"/>
                  <a:pt x="4284397" y="318057"/>
                </a:cubicBezTo>
                <a:cubicBezTo>
                  <a:pt x="4272794" y="310620"/>
                  <a:pt x="4255752" y="306902"/>
                  <a:pt x="4233272" y="306902"/>
                </a:cubicBezTo>
                <a:cubicBezTo>
                  <a:pt x="4170905" y="306902"/>
                  <a:pt x="4093853" y="324496"/>
                  <a:pt x="4002118" y="359685"/>
                </a:cubicBezTo>
                <a:cubicBezTo>
                  <a:pt x="4009011" y="323771"/>
                  <a:pt x="4013364" y="299012"/>
                  <a:pt x="4015178" y="285408"/>
                </a:cubicBezTo>
                <a:cubicBezTo>
                  <a:pt x="4016991" y="271804"/>
                  <a:pt x="4019894" y="250491"/>
                  <a:pt x="4023884" y="221470"/>
                </a:cubicBezTo>
                <a:cubicBezTo>
                  <a:pt x="4128361" y="198616"/>
                  <a:pt x="4218155" y="187188"/>
                  <a:pt x="4293265" y="187188"/>
                </a:cubicBezTo>
                <a:close/>
                <a:moveTo>
                  <a:pt x="2531140" y="187188"/>
                </a:moveTo>
                <a:cubicBezTo>
                  <a:pt x="2573952" y="187188"/>
                  <a:pt x="2613139" y="191995"/>
                  <a:pt x="2648698" y="201608"/>
                </a:cubicBezTo>
                <a:cubicBezTo>
                  <a:pt x="2684258" y="211222"/>
                  <a:pt x="2712015" y="226730"/>
                  <a:pt x="2731971" y="248133"/>
                </a:cubicBezTo>
                <a:cubicBezTo>
                  <a:pt x="2751926" y="269537"/>
                  <a:pt x="2761903" y="300191"/>
                  <a:pt x="2761903" y="340095"/>
                </a:cubicBezTo>
                <a:cubicBezTo>
                  <a:pt x="2761903" y="360410"/>
                  <a:pt x="2759190" y="406119"/>
                  <a:pt x="2753762" y="477222"/>
                </a:cubicBezTo>
                <a:cubicBezTo>
                  <a:pt x="2748335" y="548324"/>
                  <a:pt x="2744173" y="641556"/>
                  <a:pt x="2741276" y="756916"/>
                </a:cubicBezTo>
                <a:cubicBezTo>
                  <a:pt x="2705708" y="756191"/>
                  <a:pt x="2670319" y="755828"/>
                  <a:pt x="2635107" y="755828"/>
                </a:cubicBezTo>
                <a:cubicBezTo>
                  <a:pt x="2600990" y="755828"/>
                  <a:pt x="2564693" y="756191"/>
                  <a:pt x="2526218" y="756916"/>
                </a:cubicBezTo>
                <a:cubicBezTo>
                  <a:pt x="2531171" y="717012"/>
                  <a:pt x="2536658" y="634663"/>
                  <a:pt x="2542678" y="509871"/>
                </a:cubicBezTo>
                <a:cubicBezTo>
                  <a:pt x="2528926" y="516401"/>
                  <a:pt x="2518160" y="521117"/>
                  <a:pt x="2510377" y="524019"/>
                </a:cubicBezTo>
                <a:cubicBezTo>
                  <a:pt x="2502595" y="526921"/>
                  <a:pt x="2488933" y="531274"/>
                  <a:pt x="2469391" y="537079"/>
                </a:cubicBezTo>
                <a:cubicBezTo>
                  <a:pt x="2449850" y="542883"/>
                  <a:pt x="2434561" y="547780"/>
                  <a:pt x="2423521" y="551771"/>
                </a:cubicBezTo>
                <a:cubicBezTo>
                  <a:pt x="2412482" y="555761"/>
                  <a:pt x="2402892" y="560840"/>
                  <a:pt x="2394749" y="567007"/>
                </a:cubicBezTo>
                <a:cubicBezTo>
                  <a:pt x="2386607" y="573174"/>
                  <a:pt x="2380817" y="579523"/>
                  <a:pt x="2377379" y="586052"/>
                </a:cubicBezTo>
                <a:cubicBezTo>
                  <a:pt x="2373941" y="592582"/>
                  <a:pt x="2372222" y="599837"/>
                  <a:pt x="2372222" y="607818"/>
                </a:cubicBezTo>
                <a:cubicBezTo>
                  <a:pt x="2372222" y="620152"/>
                  <a:pt x="2377119" y="630673"/>
                  <a:pt x="2386914" y="639379"/>
                </a:cubicBezTo>
                <a:cubicBezTo>
                  <a:pt x="2396709" y="648086"/>
                  <a:pt x="2412308" y="652439"/>
                  <a:pt x="2433711" y="652439"/>
                </a:cubicBezTo>
                <a:cubicBezTo>
                  <a:pt x="2441329" y="652439"/>
                  <a:pt x="2449492" y="651804"/>
                  <a:pt x="2458198" y="650534"/>
                </a:cubicBezTo>
                <a:cubicBezTo>
                  <a:pt x="2466905" y="649265"/>
                  <a:pt x="2478876" y="646090"/>
                  <a:pt x="2494112" y="641012"/>
                </a:cubicBezTo>
                <a:cubicBezTo>
                  <a:pt x="2483592" y="668945"/>
                  <a:pt x="2471076" y="709756"/>
                  <a:pt x="2456566" y="763446"/>
                </a:cubicBezTo>
                <a:cubicBezTo>
                  <a:pt x="2425367" y="768525"/>
                  <a:pt x="2395803" y="771064"/>
                  <a:pt x="2367869" y="771064"/>
                </a:cubicBezTo>
                <a:cubicBezTo>
                  <a:pt x="2322885" y="771064"/>
                  <a:pt x="2285430" y="764807"/>
                  <a:pt x="2255501" y="752291"/>
                </a:cubicBezTo>
                <a:cubicBezTo>
                  <a:pt x="2225573" y="739775"/>
                  <a:pt x="2202537" y="719551"/>
                  <a:pt x="2186395" y="691618"/>
                </a:cubicBezTo>
                <a:cubicBezTo>
                  <a:pt x="2170251" y="663685"/>
                  <a:pt x="2162179" y="635751"/>
                  <a:pt x="2162179" y="607818"/>
                </a:cubicBezTo>
                <a:cubicBezTo>
                  <a:pt x="2162179" y="590768"/>
                  <a:pt x="2165171" y="574081"/>
                  <a:pt x="2171153" y="557756"/>
                </a:cubicBezTo>
                <a:cubicBezTo>
                  <a:pt x="2177136" y="541432"/>
                  <a:pt x="2186473" y="525470"/>
                  <a:pt x="2199165" y="509871"/>
                </a:cubicBezTo>
                <a:cubicBezTo>
                  <a:pt x="2211856" y="494272"/>
                  <a:pt x="2226724" y="480940"/>
                  <a:pt x="2243768" y="469876"/>
                </a:cubicBezTo>
                <a:cubicBezTo>
                  <a:pt x="2260812" y="458811"/>
                  <a:pt x="2284112" y="448382"/>
                  <a:pt x="2313666" y="438587"/>
                </a:cubicBezTo>
                <a:cubicBezTo>
                  <a:pt x="2343221" y="428792"/>
                  <a:pt x="2380662" y="419541"/>
                  <a:pt x="2425991" y="410835"/>
                </a:cubicBezTo>
                <a:cubicBezTo>
                  <a:pt x="2444849" y="407207"/>
                  <a:pt x="2462166" y="403308"/>
                  <a:pt x="2477941" y="399136"/>
                </a:cubicBezTo>
                <a:cubicBezTo>
                  <a:pt x="2493716" y="394964"/>
                  <a:pt x="2504957" y="391336"/>
                  <a:pt x="2511665" y="388253"/>
                </a:cubicBezTo>
                <a:cubicBezTo>
                  <a:pt x="2518374" y="385169"/>
                  <a:pt x="2523813" y="381541"/>
                  <a:pt x="2527981" y="377370"/>
                </a:cubicBezTo>
                <a:cubicBezTo>
                  <a:pt x="2532151" y="373198"/>
                  <a:pt x="2535142" y="368845"/>
                  <a:pt x="2536957" y="364310"/>
                </a:cubicBezTo>
                <a:cubicBezTo>
                  <a:pt x="2538770" y="359775"/>
                  <a:pt x="2539677" y="354969"/>
                  <a:pt x="2539677" y="349890"/>
                </a:cubicBezTo>
                <a:cubicBezTo>
                  <a:pt x="2539677" y="336105"/>
                  <a:pt x="2533875" y="325494"/>
                  <a:pt x="2522272" y="318057"/>
                </a:cubicBezTo>
                <a:cubicBezTo>
                  <a:pt x="2510669" y="310620"/>
                  <a:pt x="2493628" y="306902"/>
                  <a:pt x="2471147" y="306902"/>
                </a:cubicBezTo>
                <a:cubicBezTo>
                  <a:pt x="2408779" y="306902"/>
                  <a:pt x="2331728" y="324496"/>
                  <a:pt x="2239993" y="359685"/>
                </a:cubicBezTo>
                <a:cubicBezTo>
                  <a:pt x="2246885" y="323771"/>
                  <a:pt x="2251239" y="299012"/>
                  <a:pt x="2253053" y="285408"/>
                </a:cubicBezTo>
                <a:cubicBezTo>
                  <a:pt x="2254866" y="271804"/>
                  <a:pt x="2257770" y="250491"/>
                  <a:pt x="2261759" y="221470"/>
                </a:cubicBezTo>
                <a:cubicBezTo>
                  <a:pt x="2366237" y="198616"/>
                  <a:pt x="2456030" y="187188"/>
                  <a:pt x="2531140" y="187188"/>
                </a:cubicBezTo>
                <a:close/>
                <a:moveTo>
                  <a:pt x="1874690" y="187188"/>
                </a:moveTo>
                <a:cubicBezTo>
                  <a:pt x="1900808" y="187188"/>
                  <a:pt x="1926291" y="190000"/>
                  <a:pt x="1951139" y="195623"/>
                </a:cubicBezTo>
                <a:cubicBezTo>
                  <a:pt x="1975985" y="201245"/>
                  <a:pt x="1996752" y="209226"/>
                  <a:pt x="2013439" y="219565"/>
                </a:cubicBezTo>
                <a:cubicBezTo>
                  <a:pt x="2030128" y="229904"/>
                  <a:pt x="2044093" y="242782"/>
                  <a:pt x="2055339" y="258200"/>
                </a:cubicBezTo>
                <a:cubicBezTo>
                  <a:pt x="2066586" y="273618"/>
                  <a:pt x="2074022" y="290214"/>
                  <a:pt x="2077650" y="307990"/>
                </a:cubicBezTo>
                <a:cubicBezTo>
                  <a:pt x="2081277" y="325766"/>
                  <a:pt x="2083091" y="344086"/>
                  <a:pt x="2083091" y="362950"/>
                </a:cubicBezTo>
                <a:cubicBezTo>
                  <a:pt x="2083091" y="376735"/>
                  <a:pt x="2081623" y="406482"/>
                  <a:pt x="2078687" y="452191"/>
                </a:cubicBezTo>
                <a:lnTo>
                  <a:pt x="2069317" y="649174"/>
                </a:lnTo>
                <a:cubicBezTo>
                  <a:pt x="2067480" y="687990"/>
                  <a:pt x="2066562" y="723904"/>
                  <a:pt x="2066562" y="756916"/>
                </a:cubicBezTo>
                <a:cubicBezTo>
                  <a:pt x="2029957" y="756191"/>
                  <a:pt x="1995706" y="755828"/>
                  <a:pt x="1963811" y="755828"/>
                </a:cubicBezTo>
                <a:cubicBezTo>
                  <a:pt x="1920681" y="755828"/>
                  <a:pt x="1881358" y="756191"/>
                  <a:pt x="1845840" y="756916"/>
                </a:cubicBezTo>
                <a:cubicBezTo>
                  <a:pt x="1849134" y="723904"/>
                  <a:pt x="1852608" y="674840"/>
                  <a:pt x="1856264" y="609723"/>
                </a:cubicBezTo>
                <a:cubicBezTo>
                  <a:pt x="1859920" y="544606"/>
                  <a:pt x="1861748" y="498806"/>
                  <a:pt x="1861748" y="472324"/>
                </a:cubicBezTo>
                <a:cubicBezTo>
                  <a:pt x="1861748" y="431332"/>
                  <a:pt x="1853850" y="402763"/>
                  <a:pt x="1838052" y="386620"/>
                </a:cubicBezTo>
                <a:cubicBezTo>
                  <a:pt x="1822255" y="370477"/>
                  <a:pt x="1802373" y="362405"/>
                  <a:pt x="1778409" y="362405"/>
                </a:cubicBezTo>
                <a:cubicBezTo>
                  <a:pt x="1757345" y="362405"/>
                  <a:pt x="1737464" y="369298"/>
                  <a:pt x="1718764" y="383083"/>
                </a:cubicBezTo>
                <a:cubicBezTo>
                  <a:pt x="1700064" y="396869"/>
                  <a:pt x="1685630" y="416911"/>
                  <a:pt x="1675461" y="443212"/>
                </a:cubicBezTo>
                <a:cubicBezTo>
                  <a:pt x="1665292" y="469513"/>
                  <a:pt x="1658116" y="512773"/>
                  <a:pt x="1653933" y="572993"/>
                </a:cubicBezTo>
                <a:cubicBezTo>
                  <a:pt x="1649750" y="633212"/>
                  <a:pt x="1646930" y="694520"/>
                  <a:pt x="1645473" y="756916"/>
                </a:cubicBezTo>
                <a:cubicBezTo>
                  <a:pt x="1609213" y="756191"/>
                  <a:pt x="1573863" y="755828"/>
                  <a:pt x="1539423" y="755828"/>
                </a:cubicBezTo>
                <a:cubicBezTo>
                  <a:pt x="1503164" y="755828"/>
                  <a:pt x="1463823" y="756191"/>
                  <a:pt x="1421401" y="756916"/>
                </a:cubicBezTo>
                <a:cubicBezTo>
                  <a:pt x="1431837" y="674568"/>
                  <a:pt x="1439843" y="583604"/>
                  <a:pt x="1445420" y="484024"/>
                </a:cubicBezTo>
                <a:cubicBezTo>
                  <a:pt x="1450998" y="384444"/>
                  <a:pt x="1454325" y="290214"/>
                  <a:pt x="1455402" y="201336"/>
                </a:cubicBezTo>
                <a:cubicBezTo>
                  <a:pt x="1498992" y="202062"/>
                  <a:pt x="1536586" y="202424"/>
                  <a:pt x="1568186" y="202424"/>
                </a:cubicBezTo>
                <a:cubicBezTo>
                  <a:pt x="1604872" y="202424"/>
                  <a:pt x="1640105" y="202062"/>
                  <a:pt x="1673888" y="201336"/>
                </a:cubicBezTo>
                <a:lnTo>
                  <a:pt x="1668464" y="275341"/>
                </a:lnTo>
                <a:cubicBezTo>
                  <a:pt x="1680435" y="261918"/>
                  <a:pt x="1690775" y="251307"/>
                  <a:pt x="1699480" y="243508"/>
                </a:cubicBezTo>
                <a:cubicBezTo>
                  <a:pt x="1708187" y="235709"/>
                  <a:pt x="1718979" y="228090"/>
                  <a:pt x="1731857" y="220654"/>
                </a:cubicBezTo>
                <a:cubicBezTo>
                  <a:pt x="1744736" y="213217"/>
                  <a:pt x="1758429" y="207140"/>
                  <a:pt x="1772937" y="202424"/>
                </a:cubicBezTo>
                <a:cubicBezTo>
                  <a:pt x="1787444" y="197708"/>
                  <a:pt x="1803315" y="193990"/>
                  <a:pt x="1820546" y="191269"/>
                </a:cubicBezTo>
                <a:cubicBezTo>
                  <a:pt x="1837777" y="188549"/>
                  <a:pt x="1855825" y="187188"/>
                  <a:pt x="1874690" y="187188"/>
                </a:cubicBezTo>
                <a:close/>
                <a:moveTo>
                  <a:pt x="1092866" y="187188"/>
                </a:moveTo>
                <a:cubicBezTo>
                  <a:pt x="1135678" y="187188"/>
                  <a:pt x="1174864" y="191995"/>
                  <a:pt x="1210423" y="201608"/>
                </a:cubicBezTo>
                <a:cubicBezTo>
                  <a:pt x="1245984" y="211222"/>
                  <a:pt x="1273741" y="226730"/>
                  <a:pt x="1293696" y="248133"/>
                </a:cubicBezTo>
                <a:cubicBezTo>
                  <a:pt x="1313651" y="269537"/>
                  <a:pt x="1323629" y="300191"/>
                  <a:pt x="1323629" y="340095"/>
                </a:cubicBezTo>
                <a:cubicBezTo>
                  <a:pt x="1323629" y="360410"/>
                  <a:pt x="1320915" y="406119"/>
                  <a:pt x="1315488" y="477222"/>
                </a:cubicBezTo>
                <a:cubicBezTo>
                  <a:pt x="1310060" y="548324"/>
                  <a:pt x="1305898" y="641556"/>
                  <a:pt x="1303002" y="756916"/>
                </a:cubicBezTo>
                <a:cubicBezTo>
                  <a:pt x="1267434" y="756191"/>
                  <a:pt x="1232044" y="755828"/>
                  <a:pt x="1196832" y="755828"/>
                </a:cubicBezTo>
                <a:cubicBezTo>
                  <a:pt x="1162715" y="755828"/>
                  <a:pt x="1126419" y="756191"/>
                  <a:pt x="1087942" y="756916"/>
                </a:cubicBezTo>
                <a:cubicBezTo>
                  <a:pt x="1092896" y="717012"/>
                  <a:pt x="1098384" y="634663"/>
                  <a:pt x="1104404" y="509871"/>
                </a:cubicBezTo>
                <a:cubicBezTo>
                  <a:pt x="1090652" y="516401"/>
                  <a:pt x="1079885" y="521117"/>
                  <a:pt x="1072103" y="524019"/>
                </a:cubicBezTo>
                <a:cubicBezTo>
                  <a:pt x="1064320" y="526921"/>
                  <a:pt x="1050658" y="531274"/>
                  <a:pt x="1031117" y="537079"/>
                </a:cubicBezTo>
                <a:cubicBezTo>
                  <a:pt x="1011575" y="542883"/>
                  <a:pt x="996285" y="547780"/>
                  <a:pt x="985246" y="551771"/>
                </a:cubicBezTo>
                <a:cubicBezTo>
                  <a:pt x="974207" y="555761"/>
                  <a:pt x="964617" y="560840"/>
                  <a:pt x="956474" y="567007"/>
                </a:cubicBezTo>
                <a:cubicBezTo>
                  <a:pt x="948332" y="573174"/>
                  <a:pt x="942542" y="579523"/>
                  <a:pt x="939104" y="586052"/>
                </a:cubicBezTo>
                <a:cubicBezTo>
                  <a:pt x="935666" y="592582"/>
                  <a:pt x="933948" y="599837"/>
                  <a:pt x="933948" y="607818"/>
                </a:cubicBezTo>
                <a:cubicBezTo>
                  <a:pt x="933948" y="620152"/>
                  <a:pt x="938845" y="630673"/>
                  <a:pt x="948639" y="639379"/>
                </a:cubicBezTo>
                <a:cubicBezTo>
                  <a:pt x="958434" y="648086"/>
                  <a:pt x="974033" y="652439"/>
                  <a:pt x="995436" y="652439"/>
                </a:cubicBezTo>
                <a:cubicBezTo>
                  <a:pt x="1003055" y="652439"/>
                  <a:pt x="1011218" y="651804"/>
                  <a:pt x="1019923" y="650534"/>
                </a:cubicBezTo>
                <a:cubicBezTo>
                  <a:pt x="1028630" y="649265"/>
                  <a:pt x="1040601" y="646090"/>
                  <a:pt x="1055837" y="641012"/>
                </a:cubicBezTo>
                <a:cubicBezTo>
                  <a:pt x="1045317" y="668945"/>
                  <a:pt x="1032802" y="709756"/>
                  <a:pt x="1018291" y="763446"/>
                </a:cubicBezTo>
                <a:cubicBezTo>
                  <a:pt x="987093" y="768525"/>
                  <a:pt x="957527" y="771064"/>
                  <a:pt x="929594" y="771064"/>
                </a:cubicBezTo>
                <a:cubicBezTo>
                  <a:pt x="884611" y="771064"/>
                  <a:pt x="847155" y="764807"/>
                  <a:pt x="817226" y="752291"/>
                </a:cubicBezTo>
                <a:cubicBezTo>
                  <a:pt x="787298" y="739775"/>
                  <a:pt x="764262" y="719551"/>
                  <a:pt x="748119" y="691618"/>
                </a:cubicBezTo>
                <a:cubicBezTo>
                  <a:pt x="731976" y="663685"/>
                  <a:pt x="723904" y="635751"/>
                  <a:pt x="723904" y="607818"/>
                </a:cubicBezTo>
                <a:cubicBezTo>
                  <a:pt x="723904" y="590768"/>
                  <a:pt x="726896" y="574081"/>
                  <a:pt x="732879" y="557756"/>
                </a:cubicBezTo>
                <a:cubicBezTo>
                  <a:pt x="738861" y="541432"/>
                  <a:pt x="748199" y="525470"/>
                  <a:pt x="760890" y="509871"/>
                </a:cubicBezTo>
                <a:cubicBezTo>
                  <a:pt x="773581" y="494272"/>
                  <a:pt x="788449" y="480940"/>
                  <a:pt x="805494" y="469876"/>
                </a:cubicBezTo>
                <a:cubicBezTo>
                  <a:pt x="822538" y="458811"/>
                  <a:pt x="845837" y="448382"/>
                  <a:pt x="875391" y="438587"/>
                </a:cubicBezTo>
                <a:cubicBezTo>
                  <a:pt x="904946" y="428792"/>
                  <a:pt x="942387" y="419541"/>
                  <a:pt x="987716" y="410835"/>
                </a:cubicBezTo>
                <a:cubicBezTo>
                  <a:pt x="1006575" y="407207"/>
                  <a:pt x="1023892" y="403308"/>
                  <a:pt x="1039666" y="399136"/>
                </a:cubicBezTo>
                <a:cubicBezTo>
                  <a:pt x="1055441" y="394964"/>
                  <a:pt x="1066683" y="391336"/>
                  <a:pt x="1073391" y="388253"/>
                </a:cubicBezTo>
                <a:cubicBezTo>
                  <a:pt x="1080099" y="385169"/>
                  <a:pt x="1085538" y="381541"/>
                  <a:pt x="1089707" y="377370"/>
                </a:cubicBezTo>
                <a:cubicBezTo>
                  <a:pt x="1093876" y="373198"/>
                  <a:pt x="1096867" y="368845"/>
                  <a:pt x="1098681" y="364310"/>
                </a:cubicBezTo>
                <a:cubicBezTo>
                  <a:pt x="1100495" y="359775"/>
                  <a:pt x="1101402" y="354969"/>
                  <a:pt x="1101402" y="349890"/>
                </a:cubicBezTo>
                <a:cubicBezTo>
                  <a:pt x="1101402" y="336105"/>
                  <a:pt x="1095600" y="325494"/>
                  <a:pt x="1083997" y="318057"/>
                </a:cubicBezTo>
                <a:cubicBezTo>
                  <a:pt x="1072394" y="310620"/>
                  <a:pt x="1055353" y="306902"/>
                  <a:pt x="1032873" y="306902"/>
                </a:cubicBezTo>
                <a:cubicBezTo>
                  <a:pt x="970505" y="306902"/>
                  <a:pt x="893453" y="324496"/>
                  <a:pt x="801718" y="359685"/>
                </a:cubicBezTo>
                <a:cubicBezTo>
                  <a:pt x="808611" y="323771"/>
                  <a:pt x="812964" y="299012"/>
                  <a:pt x="814778" y="285408"/>
                </a:cubicBezTo>
                <a:cubicBezTo>
                  <a:pt x="816592" y="271804"/>
                  <a:pt x="819494" y="250491"/>
                  <a:pt x="823484" y="221470"/>
                </a:cubicBezTo>
                <a:cubicBezTo>
                  <a:pt x="927962" y="198616"/>
                  <a:pt x="1017755" y="187188"/>
                  <a:pt x="1092866" y="187188"/>
                </a:cubicBezTo>
                <a:close/>
                <a:moveTo>
                  <a:pt x="3297413" y="14148"/>
                </a:moveTo>
                <a:cubicBezTo>
                  <a:pt x="3341983" y="14873"/>
                  <a:pt x="3378401" y="15236"/>
                  <a:pt x="3406669" y="15236"/>
                </a:cubicBezTo>
                <a:cubicBezTo>
                  <a:pt x="3443269" y="15236"/>
                  <a:pt x="3480231" y="14873"/>
                  <a:pt x="3517557" y="14148"/>
                </a:cubicBezTo>
                <a:cubicBezTo>
                  <a:pt x="3507059" y="121890"/>
                  <a:pt x="3497828" y="253393"/>
                  <a:pt x="3489865" y="408658"/>
                </a:cubicBezTo>
                <a:cubicBezTo>
                  <a:pt x="3481900" y="563923"/>
                  <a:pt x="3477919" y="680009"/>
                  <a:pt x="3477919" y="756916"/>
                </a:cubicBezTo>
                <a:cubicBezTo>
                  <a:pt x="3439085" y="756191"/>
                  <a:pt x="3406785" y="755828"/>
                  <a:pt x="3381017" y="755828"/>
                </a:cubicBezTo>
                <a:cubicBezTo>
                  <a:pt x="3351984" y="755828"/>
                  <a:pt x="3316781" y="756191"/>
                  <a:pt x="3275409" y="756916"/>
                </a:cubicBezTo>
                <a:lnTo>
                  <a:pt x="3278521" y="687809"/>
                </a:lnTo>
                <a:cubicBezTo>
                  <a:pt x="3264378" y="701594"/>
                  <a:pt x="3252049" y="712749"/>
                  <a:pt x="3241531" y="721274"/>
                </a:cubicBezTo>
                <a:cubicBezTo>
                  <a:pt x="3231013" y="729799"/>
                  <a:pt x="3217505" y="738052"/>
                  <a:pt x="3201005" y="746033"/>
                </a:cubicBezTo>
                <a:cubicBezTo>
                  <a:pt x="3184504" y="754014"/>
                  <a:pt x="3166735" y="760181"/>
                  <a:pt x="3147699" y="764534"/>
                </a:cubicBezTo>
                <a:cubicBezTo>
                  <a:pt x="3128662" y="768888"/>
                  <a:pt x="3108989" y="771064"/>
                  <a:pt x="3088679" y="771064"/>
                </a:cubicBezTo>
                <a:cubicBezTo>
                  <a:pt x="3053865" y="771064"/>
                  <a:pt x="3021318" y="764716"/>
                  <a:pt x="2991038" y="752019"/>
                </a:cubicBezTo>
                <a:cubicBezTo>
                  <a:pt x="2960758" y="739322"/>
                  <a:pt x="2934920" y="721274"/>
                  <a:pt x="2913526" y="697876"/>
                </a:cubicBezTo>
                <a:cubicBezTo>
                  <a:pt x="2892131" y="674477"/>
                  <a:pt x="2876175" y="646725"/>
                  <a:pt x="2865658" y="614620"/>
                </a:cubicBezTo>
                <a:cubicBezTo>
                  <a:pt x="2855140" y="582515"/>
                  <a:pt x="2849881" y="549231"/>
                  <a:pt x="2849881" y="514768"/>
                </a:cubicBezTo>
                <a:cubicBezTo>
                  <a:pt x="2849881" y="465794"/>
                  <a:pt x="2859502" y="417909"/>
                  <a:pt x="2878743" y="371112"/>
                </a:cubicBezTo>
                <a:cubicBezTo>
                  <a:pt x="2897983" y="324315"/>
                  <a:pt x="2923124" y="287494"/>
                  <a:pt x="2954163" y="260649"/>
                </a:cubicBezTo>
                <a:cubicBezTo>
                  <a:pt x="2985202" y="233804"/>
                  <a:pt x="3020234" y="214849"/>
                  <a:pt x="3059257" y="203785"/>
                </a:cubicBezTo>
                <a:cubicBezTo>
                  <a:pt x="3098280" y="192720"/>
                  <a:pt x="3140481" y="187188"/>
                  <a:pt x="3185862" y="187188"/>
                </a:cubicBezTo>
                <a:cubicBezTo>
                  <a:pt x="3215994" y="187188"/>
                  <a:pt x="3251208" y="189909"/>
                  <a:pt x="3291504" y="195350"/>
                </a:cubicBezTo>
                <a:cubicBezTo>
                  <a:pt x="3294366" y="152181"/>
                  <a:pt x="3296336" y="91780"/>
                  <a:pt x="3297413" y="14148"/>
                </a:cubicBezTo>
                <a:close/>
                <a:moveTo>
                  <a:pt x="3632280" y="0"/>
                </a:moveTo>
                <a:cubicBezTo>
                  <a:pt x="3676175" y="725"/>
                  <a:pt x="3712996" y="1088"/>
                  <a:pt x="3742743" y="1088"/>
                </a:cubicBezTo>
                <a:cubicBezTo>
                  <a:pt x="3783736" y="1088"/>
                  <a:pt x="3819650" y="725"/>
                  <a:pt x="3850485" y="0"/>
                </a:cubicBezTo>
                <a:cubicBezTo>
                  <a:pt x="3849397" y="11245"/>
                  <a:pt x="3848672" y="20677"/>
                  <a:pt x="3848309" y="28296"/>
                </a:cubicBezTo>
                <a:lnTo>
                  <a:pt x="3845044" y="95770"/>
                </a:lnTo>
                <a:cubicBezTo>
                  <a:pt x="3844318" y="105928"/>
                  <a:pt x="3843956" y="117899"/>
                  <a:pt x="3843956" y="131685"/>
                </a:cubicBezTo>
                <a:cubicBezTo>
                  <a:pt x="3808041" y="130959"/>
                  <a:pt x="3773578" y="130596"/>
                  <a:pt x="3740566" y="130596"/>
                </a:cubicBezTo>
                <a:cubicBezTo>
                  <a:pt x="3706466" y="130596"/>
                  <a:pt x="3669464" y="130959"/>
                  <a:pt x="3629559" y="131685"/>
                </a:cubicBezTo>
                <a:cubicBezTo>
                  <a:pt x="3631736" y="88515"/>
                  <a:pt x="3632824" y="54415"/>
                  <a:pt x="3632824" y="29384"/>
                </a:cubicBezTo>
                <a:cubicBezTo>
                  <a:pt x="3632824" y="22128"/>
                  <a:pt x="3632643" y="12334"/>
                  <a:pt x="3632280" y="0"/>
                </a:cubicBezTo>
                <a:close/>
                <a:moveTo>
                  <a:pt x="463074" y="0"/>
                </a:moveTo>
                <a:cubicBezTo>
                  <a:pt x="516764" y="0"/>
                  <a:pt x="583150" y="6892"/>
                  <a:pt x="662234" y="20677"/>
                </a:cubicBezTo>
                <a:lnTo>
                  <a:pt x="663322" y="66386"/>
                </a:lnTo>
                <a:cubicBezTo>
                  <a:pt x="664048" y="86338"/>
                  <a:pt x="665136" y="108286"/>
                  <a:pt x="666587" y="132229"/>
                </a:cubicBezTo>
                <a:lnTo>
                  <a:pt x="670396" y="194262"/>
                </a:lnTo>
                <a:cubicBezTo>
                  <a:pt x="627952" y="184105"/>
                  <a:pt x="593580" y="177212"/>
                  <a:pt x="567279" y="173584"/>
                </a:cubicBezTo>
                <a:cubicBezTo>
                  <a:pt x="540978" y="169957"/>
                  <a:pt x="516582" y="168143"/>
                  <a:pt x="494091" y="168143"/>
                </a:cubicBezTo>
                <a:cubicBezTo>
                  <a:pt x="445117" y="168143"/>
                  <a:pt x="401040" y="177938"/>
                  <a:pt x="361861" y="197527"/>
                </a:cubicBezTo>
                <a:cubicBezTo>
                  <a:pt x="322682" y="217117"/>
                  <a:pt x="291847" y="245594"/>
                  <a:pt x="269355" y="282959"/>
                </a:cubicBezTo>
                <a:cubicBezTo>
                  <a:pt x="246864" y="320324"/>
                  <a:pt x="235618" y="361680"/>
                  <a:pt x="235618" y="407026"/>
                </a:cubicBezTo>
                <a:cubicBezTo>
                  <a:pt x="235618" y="448382"/>
                  <a:pt x="245050" y="483842"/>
                  <a:pt x="263914" y="513408"/>
                </a:cubicBezTo>
                <a:cubicBezTo>
                  <a:pt x="282778" y="542973"/>
                  <a:pt x="308262" y="565828"/>
                  <a:pt x="340367" y="581971"/>
                </a:cubicBezTo>
                <a:cubicBezTo>
                  <a:pt x="372472" y="598114"/>
                  <a:pt x="412105" y="606186"/>
                  <a:pt x="459265" y="606186"/>
                </a:cubicBezTo>
                <a:cubicBezTo>
                  <a:pt x="485021" y="606186"/>
                  <a:pt x="513045" y="604100"/>
                  <a:pt x="543336" y="599928"/>
                </a:cubicBezTo>
                <a:cubicBezTo>
                  <a:pt x="573627" y="595756"/>
                  <a:pt x="611627" y="587685"/>
                  <a:pt x="657336" y="575713"/>
                </a:cubicBezTo>
                <a:cubicBezTo>
                  <a:pt x="652983" y="597049"/>
                  <a:pt x="647723" y="626794"/>
                  <a:pt x="641556" y="664950"/>
                </a:cubicBezTo>
                <a:cubicBezTo>
                  <a:pt x="635389" y="703106"/>
                  <a:pt x="631217" y="732673"/>
                  <a:pt x="629040" y="753651"/>
                </a:cubicBezTo>
                <a:cubicBezTo>
                  <a:pt x="551408" y="765260"/>
                  <a:pt x="482119" y="771064"/>
                  <a:pt x="421174" y="771064"/>
                </a:cubicBezTo>
                <a:cubicBezTo>
                  <a:pt x="362406" y="771064"/>
                  <a:pt x="307718" y="763718"/>
                  <a:pt x="257112" y="749026"/>
                </a:cubicBezTo>
                <a:cubicBezTo>
                  <a:pt x="206506" y="734334"/>
                  <a:pt x="160071" y="710210"/>
                  <a:pt x="117809" y="676654"/>
                </a:cubicBezTo>
                <a:cubicBezTo>
                  <a:pt x="75546" y="643097"/>
                  <a:pt x="45346" y="603646"/>
                  <a:pt x="27207" y="558300"/>
                </a:cubicBezTo>
                <a:cubicBezTo>
                  <a:pt x="9069" y="512954"/>
                  <a:pt x="0" y="462167"/>
                  <a:pt x="0" y="405938"/>
                </a:cubicBezTo>
                <a:cubicBezTo>
                  <a:pt x="0" y="340277"/>
                  <a:pt x="12243" y="281236"/>
                  <a:pt x="36730" y="228816"/>
                </a:cubicBezTo>
                <a:cubicBezTo>
                  <a:pt x="61217" y="176396"/>
                  <a:pt x="96405" y="132682"/>
                  <a:pt x="142296" y="97675"/>
                </a:cubicBezTo>
                <a:cubicBezTo>
                  <a:pt x="188186" y="62668"/>
                  <a:pt x="238520" y="37637"/>
                  <a:pt x="293298" y="22582"/>
                </a:cubicBezTo>
                <a:cubicBezTo>
                  <a:pt x="348076" y="7527"/>
                  <a:pt x="404668" y="0"/>
                  <a:pt x="463074" y="0"/>
                </a:cubicBezTo>
                <a:close/>
              </a:path>
            </a:pathLst>
          </a:custGeom>
        </p:spPr>
      </p:pic>
      <p:pic>
        <p:nvPicPr>
          <p:cNvPr id="12" name="Picture 11" title="Abstract Red Flow">
            <a:hlinkClick r:id="" action="ppaction://media"/>
            <a:extLst>
              <a:ext uri="{FF2B5EF4-FFF2-40B4-BE49-F238E27FC236}">
                <a16:creationId xmlns:a16="http://schemas.microsoft.com/office/drawing/2014/main" id="{DE365CCD-A880-4110-A683-46CEE2848E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79068" t="85737" r="7507" b="7587"/>
          <a:stretch>
            <a:fillRect/>
          </a:stretch>
        </p:blipFill>
        <p:spPr>
          <a:xfrm>
            <a:off x="9639993" y="5879834"/>
            <a:ext cx="1636737" cy="457832"/>
          </a:xfrm>
          <a:custGeom>
            <a:avLst/>
            <a:gdLst/>
            <a:ahLst/>
            <a:cxnLst/>
            <a:rect l="l" t="t" r="r" b="b"/>
            <a:pathLst>
              <a:path w="1636737" h="457832">
                <a:moveTo>
                  <a:pt x="945356" y="401464"/>
                </a:moveTo>
                <a:cubicBezTo>
                  <a:pt x="955700" y="401612"/>
                  <a:pt x="963253" y="401687"/>
                  <a:pt x="968015" y="401687"/>
                </a:cubicBezTo>
                <a:cubicBezTo>
                  <a:pt x="971810" y="401687"/>
                  <a:pt x="978992" y="401612"/>
                  <a:pt x="989558" y="401464"/>
                </a:cubicBezTo>
                <a:cubicBezTo>
                  <a:pt x="985838" y="407789"/>
                  <a:pt x="982005" y="414151"/>
                  <a:pt x="978061" y="420551"/>
                </a:cubicBezTo>
                <a:cubicBezTo>
                  <a:pt x="974117" y="426950"/>
                  <a:pt x="970266" y="433424"/>
                  <a:pt x="966508" y="439973"/>
                </a:cubicBezTo>
                <a:cubicBezTo>
                  <a:pt x="962751" y="446521"/>
                  <a:pt x="959234" y="452437"/>
                  <a:pt x="955960" y="457721"/>
                </a:cubicBezTo>
                <a:cubicBezTo>
                  <a:pt x="949412" y="457572"/>
                  <a:pt x="944500" y="457497"/>
                  <a:pt x="941226" y="457497"/>
                </a:cubicBezTo>
                <a:cubicBezTo>
                  <a:pt x="937134" y="457497"/>
                  <a:pt x="931999" y="457609"/>
                  <a:pt x="925823" y="457832"/>
                </a:cubicBezTo>
                <a:lnTo>
                  <a:pt x="939329" y="419100"/>
                </a:lnTo>
                <a:close/>
                <a:moveTo>
                  <a:pt x="496119" y="338398"/>
                </a:moveTo>
                <a:cubicBezTo>
                  <a:pt x="493886" y="338398"/>
                  <a:pt x="491728" y="338751"/>
                  <a:pt x="489645" y="339458"/>
                </a:cubicBezTo>
                <a:cubicBezTo>
                  <a:pt x="487561" y="340165"/>
                  <a:pt x="485682" y="341207"/>
                  <a:pt x="484008" y="342583"/>
                </a:cubicBezTo>
                <a:cubicBezTo>
                  <a:pt x="482333" y="343960"/>
                  <a:pt x="480938" y="345541"/>
                  <a:pt x="479822" y="347327"/>
                </a:cubicBezTo>
                <a:cubicBezTo>
                  <a:pt x="478706" y="349113"/>
                  <a:pt x="477887" y="350843"/>
                  <a:pt x="477366" y="352518"/>
                </a:cubicBezTo>
                <a:cubicBezTo>
                  <a:pt x="476845" y="354192"/>
                  <a:pt x="476324" y="356517"/>
                  <a:pt x="475804" y="359494"/>
                </a:cubicBezTo>
                <a:lnTo>
                  <a:pt x="512638" y="359494"/>
                </a:lnTo>
                <a:cubicBezTo>
                  <a:pt x="512713" y="358229"/>
                  <a:pt x="512750" y="357150"/>
                  <a:pt x="512750" y="356257"/>
                </a:cubicBezTo>
                <a:cubicBezTo>
                  <a:pt x="512750" y="352388"/>
                  <a:pt x="512062" y="349076"/>
                  <a:pt x="510685" y="346323"/>
                </a:cubicBezTo>
                <a:cubicBezTo>
                  <a:pt x="509308" y="343569"/>
                  <a:pt x="507336" y="341560"/>
                  <a:pt x="504769" y="340295"/>
                </a:cubicBezTo>
                <a:cubicBezTo>
                  <a:pt x="502202" y="339030"/>
                  <a:pt x="499318" y="338398"/>
                  <a:pt x="496119" y="338398"/>
                </a:cubicBezTo>
                <a:close/>
                <a:moveTo>
                  <a:pt x="134388" y="315292"/>
                </a:moveTo>
                <a:cubicBezTo>
                  <a:pt x="143617" y="315441"/>
                  <a:pt x="151468" y="315515"/>
                  <a:pt x="157942" y="315515"/>
                </a:cubicBezTo>
                <a:cubicBezTo>
                  <a:pt x="164491" y="315515"/>
                  <a:pt x="171709" y="315441"/>
                  <a:pt x="179598" y="315292"/>
                </a:cubicBezTo>
                <a:lnTo>
                  <a:pt x="176135" y="357820"/>
                </a:lnTo>
                <a:cubicBezTo>
                  <a:pt x="175613" y="364294"/>
                  <a:pt x="175333" y="368703"/>
                  <a:pt x="175296" y="371047"/>
                </a:cubicBezTo>
                <a:cubicBezTo>
                  <a:pt x="175259" y="373391"/>
                  <a:pt x="175240" y="374972"/>
                  <a:pt x="175240" y="375791"/>
                </a:cubicBezTo>
                <a:cubicBezTo>
                  <a:pt x="175240" y="383604"/>
                  <a:pt x="176825" y="388888"/>
                  <a:pt x="179996" y="391641"/>
                </a:cubicBezTo>
                <a:cubicBezTo>
                  <a:pt x="183167" y="394394"/>
                  <a:pt x="186953" y="395771"/>
                  <a:pt x="191355" y="395771"/>
                </a:cubicBezTo>
                <a:cubicBezTo>
                  <a:pt x="193146" y="395771"/>
                  <a:pt x="194936" y="395510"/>
                  <a:pt x="196727" y="394990"/>
                </a:cubicBezTo>
                <a:cubicBezTo>
                  <a:pt x="198518" y="394469"/>
                  <a:pt x="200234" y="393725"/>
                  <a:pt x="201876" y="392757"/>
                </a:cubicBezTo>
                <a:cubicBezTo>
                  <a:pt x="203293" y="391864"/>
                  <a:pt x="204599" y="390748"/>
                  <a:pt x="205793" y="389408"/>
                </a:cubicBezTo>
                <a:cubicBezTo>
                  <a:pt x="207061" y="387995"/>
                  <a:pt x="208180" y="386283"/>
                  <a:pt x="209150" y="384274"/>
                </a:cubicBezTo>
                <a:cubicBezTo>
                  <a:pt x="210344" y="381818"/>
                  <a:pt x="211240" y="379177"/>
                  <a:pt x="211836" y="376349"/>
                </a:cubicBezTo>
                <a:cubicBezTo>
                  <a:pt x="212657" y="372405"/>
                  <a:pt x="213291" y="367419"/>
                  <a:pt x="213739" y="361392"/>
                </a:cubicBezTo>
                <a:cubicBezTo>
                  <a:pt x="214029" y="357001"/>
                  <a:pt x="214429" y="349411"/>
                  <a:pt x="214939" y="338621"/>
                </a:cubicBezTo>
                <a:lnTo>
                  <a:pt x="215811" y="315292"/>
                </a:lnTo>
                <a:cubicBezTo>
                  <a:pt x="225400" y="315441"/>
                  <a:pt x="233279" y="315515"/>
                  <a:pt x="239450" y="315515"/>
                </a:cubicBezTo>
                <a:cubicBezTo>
                  <a:pt x="246362" y="315515"/>
                  <a:pt x="253313" y="315441"/>
                  <a:pt x="260300" y="315292"/>
                </a:cubicBezTo>
                <a:cubicBezTo>
                  <a:pt x="258596" y="334193"/>
                  <a:pt x="257262" y="352164"/>
                  <a:pt x="256299" y="369205"/>
                </a:cubicBezTo>
                <a:cubicBezTo>
                  <a:pt x="255335" y="386246"/>
                  <a:pt x="254594" y="406263"/>
                  <a:pt x="254076" y="429257"/>
                </a:cubicBezTo>
                <a:cubicBezTo>
                  <a:pt x="245587" y="429108"/>
                  <a:pt x="238513" y="429034"/>
                  <a:pt x="232854" y="429034"/>
                </a:cubicBezTo>
                <a:cubicBezTo>
                  <a:pt x="225855" y="429034"/>
                  <a:pt x="218819" y="429108"/>
                  <a:pt x="211745" y="429257"/>
                </a:cubicBezTo>
                <a:lnTo>
                  <a:pt x="211621" y="413965"/>
                </a:lnTo>
                <a:cubicBezTo>
                  <a:pt x="208943" y="417314"/>
                  <a:pt x="206673" y="419825"/>
                  <a:pt x="204813" y="421500"/>
                </a:cubicBezTo>
                <a:cubicBezTo>
                  <a:pt x="202954" y="423174"/>
                  <a:pt x="200926" y="424644"/>
                  <a:pt x="198731" y="425909"/>
                </a:cubicBezTo>
                <a:cubicBezTo>
                  <a:pt x="196536" y="427174"/>
                  <a:pt x="194080" y="428271"/>
                  <a:pt x="191365" y="429201"/>
                </a:cubicBezTo>
                <a:cubicBezTo>
                  <a:pt x="188649" y="430132"/>
                  <a:pt x="185524" y="430857"/>
                  <a:pt x="181990" y="431378"/>
                </a:cubicBezTo>
                <a:cubicBezTo>
                  <a:pt x="178456" y="431899"/>
                  <a:pt x="174866" y="432159"/>
                  <a:pt x="171220" y="432159"/>
                </a:cubicBezTo>
                <a:cubicBezTo>
                  <a:pt x="165342" y="432159"/>
                  <a:pt x="159781" y="431471"/>
                  <a:pt x="154536" y="430094"/>
                </a:cubicBezTo>
                <a:cubicBezTo>
                  <a:pt x="149291" y="428718"/>
                  <a:pt x="144678" y="426392"/>
                  <a:pt x="140698" y="423118"/>
                </a:cubicBezTo>
                <a:cubicBezTo>
                  <a:pt x="136717" y="419844"/>
                  <a:pt x="134001" y="416123"/>
                  <a:pt x="132550" y="411956"/>
                </a:cubicBezTo>
                <a:cubicBezTo>
                  <a:pt x="131099" y="407789"/>
                  <a:pt x="130373" y="402952"/>
                  <a:pt x="130373" y="397445"/>
                </a:cubicBezTo>
                <a:cubicBezTo>
                  <a:pt x="130373" y="396106"/>
                  <a:pt x="130485" y="394022"/>
                  <a:pt x="130708" y="391194"/>
                </a:cubicBezTo>
                <a:lnTo>
                  <a:pt x="132493" y="365856"/>
                </a:lnTo>
                <a:cubicBezTo>
                  <a:pt x="133013" y="356555"/>
                  <a:pt x="133497" y="346248"/>
                  <a:pt x="133942" y="334937"/>
                </a:cubicBezTo>
                <a:cubicBezTo>
                  <a:pt x="134240" y="328017"/>
                  <a:pt x="134388" y="321468"/>
                  <a:pt x="134388" y="315292"/>
                </a:cubicBezTo>
                <a:close/>
                <a:moveTo>
                  <a:pt x="495895" y="312390"/>
                </a:moveTo>
                <a:cubicBezTo>
                  <a:pt x="504379" y="312390"/>
                  <a:pt x="512471" y="313376"/>
                  <a:pt x="520173" y="315348"/>
                </a:cubicBezTo>
                <a:cubicBezTo>
                  <a:pt x="527875" y="317320"/>
                  <a:pt x="534405" y="320762"/>
                  <a:pt x="539762" y="325673"/>
                </a:cubicBezTo>
                <a:cubicBezTo>
                  <a:pt x="545120" y="330584"/>
                  <a:pt x="548934" y="336128"/>
                  <a:pt x="551204" y="342304"/>
                </a:cubicBezTo>
                <a:cubicBezTo>
                  <a:pt x="553473" y="348481"/>
                  <a:pt x="554608" y="355141"/>
                  <a:pt x="554608" y="362285"/>
                </a:cubicBezTo>
                <a:cubicBezTo>
                  <a:pt x="554608" y="366526"/>
                  <a:pt x="554124" y="371251"/>
                  <a:pt x="553157" y="376460"/>
                </a:cubicBezTo>
                <a:lnTo>
                  <a:pt x="474911" y="376572"/>
                </a:lnTo>
                <a:cubicBezTo>
                  <a:pt x="474836" y="377757"/>
                  <a:pt x="474799" y="378831"/>
                  <a:pt x="474799" y="379795"/>
                </a:cubicBezTo>
                <a:cubicBezTo>
                  <a:pt x="474799" y="387798"/>
                  <a:pt x="477664" y="393689"/>
                  <a:pt x="483394" y="397469"/>
                </a:cubicBezTo>
                <a:cubicBezTo>
                  <a:pt x="489124" y="401248"/>
                  <a:pt x="496119" y="403138"/>
                  <a:pt x="504379" y="403138"/>
                </a:cubicBezTo>
                <a:cubicBezTo>
                  <a:pt x="509290" y="403138"/>
                  <a:pt x="514890" y="402561"/>
                  <a:pt x="521178" y="401408"/>
                </a:cubicBezTo>
                <a:cubicBezTo>
                  <a:pt x="527466" y="400254"/>
                  <a:pt x="535223" y="398301"/>
                  <a:pt x="544450" y="395548"/>
                </a:cubicBezTo>
                <a:cubicBezTo>
                  <a:pt x="543483" y="400013"/>
                  <a:pt x="541623" y="410803"/>
                  <a:pt x="538870" y="427918"/>
                </a:cubicBezTo>
                <a:cubicBezTo>
                  <a:pt x="530237" y="429629"/>
                  <a:pt x="522982" y="430764"/>
                  <a:pt x="517103" y="431322"/>
                </a:cubicBezTo>
                <a:cubicBezTo>
                  <a:pt x="511225" y="431880"/>
                  <a:pt x="505272" y="432159"/>
                  <a:pt x="499244" y="432159"/>
                </a:cubicBezTo>
                <a:cubicBezTo>
                  <a:pt x="490389" y="432159"/>
                  <a:pt x="482240" y="431546"/>
                  <a:pt x="474799" y="430319"/>
                </a:cubicBezTo>
                <a:cubicBezTo>
                  <a:pt x="467358" y="429093"/>
                  <a:pt x="460939" y="426918"/>
                  <a:pt x="455544" y="423796"/>
                </a:cubicBezTo>
                <a:cubicBezTo>
                  <a:pt x="450149" y="420673"/>
                  <a:pt x="445629" y="416788"/>
                  <a:pt x="441982" y="412142"/>
                </a:cubicBezTo>
                <a:cubicBezTo>
                  <a:pt x="438336" y="407495"/>
                  <a:pt x="435564" y="401975"/>
                  <a:pt x="433667" y="395582"/>
                </a:cubicBezTo>
                <a:cubicBezTo>
                  <a:pt x="431769" y="389188"/>
                  <a:pt x="430820" y="382609"/>
                  <a:pt x="430820" y="375843"/>
                </a:cubicBezTo>
                <a:cubicBezTo>
                  <a:pt x="430820" y="366327"/>
                  <a:pt x="432718" y="357016"/>
                  <a:pt x="436513" y="347908"/>
                </a:cubicBezTo>
                <a:cubicBezTo>
                  <a:pt x="440308" y="338801"/>
                  <a:pt x="445201" y="331682"/>
                  <a:pt x="451191" y="326553"/>
                </a:cubicBezTo>
                <a:cubicBezTo>
                  <a:pt x="457181" y="321423"/>
                  <a:pt x="464083" y="317781"/>
                  <a:pt x="471897" y="315624"/>
                </a:cubicBezTo>
                <a:cubicBezTo>
                  <a:pt x="479710" y="313468"/>
                  <a:pt x="487710" y="312390"/>
                  <a:pt x="495895" y="312390"/>
                </a:cubicBezTo>
                <a:close/>
                <a:moveTo>
                  <a:pt x="373412" y="312390"/>
                </a:moveTo>
                <a:cubicBezTo>
                  <a:pt x="378769" y="312390"/>
                  <a:pt x="383997" y="312967"/>
                  <a:pt x="389093" y="314120"/>
                </a:cubicBezTo>
                <a:cubicBezTo>
                  <a:pt x="394190" y="315273"/>
                  <a:pt x="398450" y="316911"/>
                  <a:pt x="401873" y="319031"/>
                </a:cubicBezTo>
                <a:cubicBezTo>
                  <a:pt x="405296" y="321152"/>
                  <a:pt x="408161" y="323794"/>
                  <a:pt x="410468" y="326956"/>
                </a:cubicBezTo>
                <a:cubicBezTo>
                  <a:pt x="412775" y="330119"/>
                  <a:pt x="414300" y="333524"/>
                  <a:pt x="415044" y="337170"/>
                </a:cubicBezTo>
                <a:cubicBezTo>
                  <a:pt x="415789" y="340816"/>
                  <a:pt x="416161" y="344574"/>
                  <a:pt x="416161" y="348444"/>
                </a:cubicBezTo>
                <a:cubicBezTo>
                  <a:pt x="416161" y="351271"/>
                  <a:pt x="415860" y="357373"/>
                  <a:pt x="415257" y="366749"/>
                </a:cubicBezTo>
                <a:lnTo>
                  <a:pt x="413335" y="407156"/>
                </a:lnTo>
                <a:cubicBezTo>
                  <a:pt x="412959" y="415119"/>
                  <a:pt x="412770" y="422486"/>
                  <a:pt x="412770" y="429257"/>
                </a:cubicBezTo>
                <a:cubicBezTo>
                  <a:pt x="405261" y="429108"/>
                  <a:pt x="398236" y="429034"/>
                  <a:pt x="391693" y="429034"/>
                </a:cubicBezTo>
                <a:cubicBezTo>
                  <a:pt x="382846" y="429034"/>
                  <a:pt x="374780" y="429108"/>
                  <a:pt x="367494" y="429257"/>
                </a:cubicBezTo>
                <a:cubicBezTo>
                  <a:pt x="368169" y="422486"/>
                  <a:pt x="368882" y="412421"/>
                  <a:pt x="369632" y="399064"/>
                </a:cubicBezTo>
                <a:cubicBezTo>
                  <a:pt x="370382" y="385706"/>
                  <a:pt x="370757" y="376312"/>
                  <a:pt x="370757" y="370879"/>
                </a:cubicBezTo>
                <a:cubicBezTo>
                  <a:pt x="370757" y="362471"/>
                  <a:pt x="369137" y="356610"/>
                  <a:pt x="365896" y="353299"/>
                </a:cubicBezTo>
                <a:cubicBezTo>
                  <a:pt x="362656" y="349988"/>
                  <a:pt x="358578" y="348332"/>
                  <a:pt x="353662" y="348332"/>
                </a:cubicBezTo>
                <a:cubicBezTo>
                  <a:pt x="349341" y="348332"/>
                  <a:pt x="345263" y="349746"/>
                  <a:pt x="341427" y="352574"/>
                </a:cubicBezTo>
                <a:cubicBezTo>
                  <a:pt x="337591" y="355401"/>
                  <a:pt x="334630" y="359513"/>
                  <a:pt x="332544" y="364908"/>
                </a:cubicBezTo>
                <a:cubicBezTo>
                  <a:pt x="330458" y="370303"/>
                  <a:pt x="328986" y="379177"/>
                  <a:pt x="328128" y="391529"/>
                </a:cubicBezTo>
                <a:cubicBezTo>
                  <a:pt x="327270" y="403882"/>
                  <a:pt x="326692" y="416458"/>
                  <a:pt x="326393" y="429257"/>
                </a:cubicBezTo>
                <a:cubicBezTo>
                  <a:pt x="318955" y="429108"/>
                  <a:pt x="311704" y="429034"/>
                  <a:pt x="304639" y="429034"/>
                </a:cubicBezTo>
                <a:cubicBezTo>
                  <a:pt x="297201" y="429034"/>
                  <a:pt x="289131" y="429108"/>
                  <a:pt x="280429" y="429257"/>
                </a:cubicBezTo>
                <a:cubicBezTo>
                  <a:pt x="282570" y="412365"/>
                  <a:pt x="284212" y="393706"/>
                  <a:pt x="285356" y="373279"/>
                </a:cubicBezTo>
                <a:cubicBezTo>
                  <a:pt x="286501" y="352853"/>
                  <a:pt x="287183" y="333524"/>
                  <a:pt x="287404" y="315292"/>
                </a:cubicBezTo>
                <a:cubicBezTo>
                  <a:pt x="296345" y="315441"/>
                  <a:pt x="304057" y="315515"/>
                  <a:pt x="310539" y="315515"/>
                </a:cubicBezTo>
                <a:cubicBezTo>
                  <a:pt x="318064" y="315515"/>
                  <a:pt x="325292" y="315441"/>
                  <a:pt x="332222" y="315292"/>
                </a:cubicBezTo>
                <a:lnTo>
                  <a:pt x="331109" y="330473"/>
                </a:lnTo>
                <a:cubicBezTo>
                  <a:pt x="333565" y="327719"/>
                  <a:pt x="335685" y="325543"/>
                  <a:pt x="337471" y="323943"/>
                </a:cubicBezTo>
                <a:cubicBezTo>
                  <a:pt x="339257" y="322343"/>
                  <a:pt x="341471" y="320780"/>
                  <a:pt x="344113" y="319255"/>
                </a:cubicBezTo>
                <a:cubicBezTo>
                  <a:pt x="346754" y="317729"/>
                  <a:pt x="349563" y="316483"/>
                  <a:pt x="352539" y="315515"/>
                </a:cubicBezTo>
                <a:cubicBezTo>
                  <a:pt x="355515" y="314548"/>
                  <a:pt x="358771" y="313785"/>
                  <a:pt x="362305" y="313227"/>
                </a:cubicBezTo>
                <a:cubicBezTo>
                  <a:pt x="365840" y="312669"/>
                  <a:pt x="369542" y="312390"/>
                  <a:pt x="373412" y="312390"/>
                </a:cubicBezTo>
                <a:close/>
                <a:moveTo>
                  <a:pt x="1273448" y="307032"/>
                </a:moveTo>
                <a:cubicBezTo>
                  <a:pt x="1269950" y="307032"/>
                  <a:pt x="1266825" y="308074"/>
                  <a:pt x="1264072" y="310158"/>
                </a:cubicBezTo>
                <a:cubicBezTo>
                  <a:pt x="1260723" y="312688"/>
                  <a:pt x="1258082" y="316148"/>
                  <a:pt x="1256147" y="320538"/>
                </a:cubicBezTo>
                <a:cubicBezTo>
                  <a:pt x="1253766" y="325822"/>
                  <a:pt x="1251980" y="331886"/>
                  <a:pt x="1250789" y="338733"/>
                </a:cubicBezTo>
                <a:cubicBezTo>
                  <a:pt x="1249449" y="346248"/>
                  <a:pt x="1248780" y="354508"/>
                  <a:pt x="1248780" y="363512"/>
                </a:cubicBezTo>
                <a:cubicBezTo>
                  <a:pt x="1248780" y="371400"/>
                  <a:pt x="1249524" y="377930"/>
                  <a:pt x="1251012" y="383102"/>
                </a:cubicBezTo>
                <a:cubicBezTo>
                  <a:pt x="1252500" y="388274"/>
                  <a:pt x="1254751" y="392273"/>
                  <a:pt x="1257765" y="395101"/>
                </a:cubicBezTo>
                <a:cubicBezTo>
                  <a:pt x="1260779" y="397929"/>
                  <a:pt x="1264295" y="399343"/>
                  <a:pt x="1268313" y="399343"/>
                </a:cubicBezTo>
                <a:cubicBezTo>
                  <a:pt x="1270546" y="399343"/>
                  <a:pt x="1272722" y="398859"/>
                  <a:pt x="1274843" y="397892"/>
                </a:cubicBezTo>
                <a:cubicBezTo>
                  <a:pt x="1276964" y="396924"/>
                  <a:pt x="1279196" y="394990"/>
                  <a:pt x="1281540" y="392087"/>
                </a:cubicBezTo>
                <a:cubicBezTo>
                  <a:pt x="1283884" y="389185"/>
                  <a:pt x="1285950" y="385018"/>
                  <a:pt x="1287736" y="379586"/>
                </a:cubicBezTo>
                <a:cubicBezTo>
                  <a:pt x="1289521" y="374154"/>
                  <a:pt x="1290824" y="368480"/>
                  <a:pt x="1291642" y="362564"/>
                </a:cubicBezTo>
                <a:cubicBezTo>
                  <a:pt x="1292461" y="356648"/>
                  <a:pt x="1292870" y="350639"/>
                  <a:pt x="1292870" y="344537"/>
                </a:cubicBezTo>
                <a:cubicBezTo>
                  <a:pt x="1292870" y="331886"/>
                  <a:pt x="1291121" y="322473"/>
                  <a:pt x="1287624" y="316297"/>
                </a:cubicBezTo>
                <a:cubicBezTo>
                  <a:pt x="1284126" y="310120"/>
                  <a:pt x="1279401" y="307032"/>
                  <a:pt x="1273448" y="307032"/>
                </a:cubicBezTo>
                <a:close/>
                <a:moveTo>
                  <a:pt x="64334" y="276894"/>
                </a:moveTo>
                <a:cubicBezTo>
                  <a:pt x="76231" y="277043"/>
                  <a:pt x="84150" y="277118"/>
                  <a:pt x="88090" y="277118"/>
                </a:cubicBezTo>
                <a:cubicBezTo>
                  <a:pt x="92997" y="277118"/>
                  <a:pt x="101399" y="277043"/>
                  <a:pt x="113295" y="276894"/>
                </a:cubicBezTo>
                <a:lnTo>
                  <a:pt x="109922" y="326231"/>
                </a:lnTo>
                <a:cubicBezTo>
                  <a:pt x="109098" y="340816"/>
                  <a:pt x="108499" y="356331"/>
                  <a:pt x="108124" y="372777"/>
                </a:cubicBezTo>
                <a:cubicBezTo>
                  <a:pt x="107827" y="385427"/>
                  <a:pt x="107194" y="394097"/>
                  <a:pt x="106227" y="398785"/>
                </a:cubicBezTo>
                <a:cubicBezTo>
                  <a:pt x="105335" y="403026"/>
                  <a:pt x="104070" y="406598"/>
                  <a:pt x="102433" y="409500"/>
                </a:cubicBezTo>
                <a:cubicBezTo>
                  <a:pt x="100946" y="412254"/>
                  <a:pt x="99086" y="414709"/>
                  <a:pt x="96854" y="416867"/>
                </a:cubicBezTo>
                <a:cubicBezTo>
                  <a:pt x="94102" y="419472"/>
                  <a:pt x="90792" y="421741"/>
                  <a:pt x="86923" y="423676"/>
                </a:cubicBezTo>
                <a:cubicBezTo>
                  <a:pt x="81717" y="426355"/>
                  <a:pt x="76175" y="428364"/>
                  <a:pt x="70299" y="429704"/>
                </a:cubicBezTo>
                <a:cubicBezTo>
                  <a:pt x="63826" y="431192"/>
                  <a:pt x="56908" y="431936"/>
                  <a:pt x="49544" y="431936"/>
                </a:cubicBezTo>
                <a:cubicBezTo>
                  <a:pt x="35931" y="431936"/>
                  <a:pt x="20272" y="429890"/>
                  <a:pt x="2567" y="425797"/>
                </a:cubicBezTo>
                <a:cubicBezTo>
                  <a:pt x="1898" y="413072"/>
                  <a:pt x="1042" y="400645"/>
                  <a:pt x="0" y="388516"/>
                </a:cubicBezTo>
                <a:cubicBezTo>
                  <a:pt x="8409" y="391715"/>
                  <a:pt x="15199" y="393873"/>
                  <a:pt x="20371" y="394990"/>
                </a:cubicBezTo>
                <a:cubicBezTo>
                  <a:pt x="25543" y="396106"/>
                  <a:pt x="30361" y="396664"/>
                  <a:pt x="34826" y="396664"/>
                </a:cubicBezTo>
                <a:cubicBezTo>
                  <a:pt x="39812" y="396664"/>
                  <a:pt x="44276" y="395771"/>
                  <a:pt x="48220" y="393985"/>
                </a:cubicBezTo>
                <a:cubicBezTo>
                  <a:pt x="51197" y="392571"/>
                  <a:pt x="53541" y="390748"/>
                  <a:pt x="55252" y="388516"/>
                </a:cubicBezTo>
                <a:cubicBezTo>
                  <a:pt x="57559" y="385390"/>
                  <a:pt x="59122" y="381744"/>
                  <a:pt x="59941" y="377577"/>
                </a:cubicBezTo>
                <a:cubicBezTo>
                  <a:pt x="61354" y="370061"/>
                  <a:pt x="62440" y="356983"/>
                  <a:pt x="63198" y="338342"/>
                </a:cubicBezTo>
                <a:cubicBezTo>
                  <a:pt x="63955" y="319701"/>
                  <a:pt x="64334" y="303572"/>
                  <a:pt x="64334" y="289954"/>
                </a:cubicBezTo>
                <a:close/>
                <a:moveTo>
                  <a:pt x="1573783" y="273992"/>
                </a:moveTo>
                <a:cubicBezTo>
                  <a:pt x="1582564" y="273992"/>
                  <a:pt x="1591010" y="274588"/>
                  <a:pt x="1599121" y="275778"/>
                </a:cubicBezTo>
                <a:cubicBezTo>
                  <a:pt x="1607232" y="276969"/>
                  <a:pt x="1614171" y="279145"/>
                  <a:pt x="1619938" y="282308"/>
                </a:cubicBezTo>
                <a:cubicBezTo>
                  <a:pt x="1625706" y="285471"/>
                  <a:pt x="1629947" y="289582"/>
                  <a:pt x="1632663" y="294642"/>
                </a:cubicBezTo>
                <a:cubicBezTo>
                  <a:pt x="1635379" y="299702"/>
                  <a:pt x="1636737" y="305395"/>
                  <a:pt x="1636737" y="311720"/>
                </a:cubicBezTo>
                <a:cubicBezTo>
                  <a:pt x="1636737" y="315515"/>
                  <a:pt x="1636235" y="319162"/>
                  <a:pt x="1635230" y="322659"/>
                </a:cubicBezTo>
                <a:cubicBezTo>
                  <a:pt x="1634226" y="326157"/>
                  <a:pt x="1632682" y="329412"/>
                  <a:pt x="1630598" y="332426"/>
                </a:cubicBezTo>
                <a:cubicBezTo>
                  <a:pt x="1628515" y="335440"/>
                  <a:pt x="1626059" y="338100"/>
                  <a:pt x="1623231" y="340407"/>
                </a:cubicBezTo>
                <a:cubicBezTo>
                  <a:pt x="1620404" y="342714"/>
                  <a:pt x="1617650" y="344574"/>
                  <a:pt x="1614971" y="345988"/>
                </a:cubicBezTo>
                <a:cubicBezTo>
                  <a:pt x="1612292" y="347402"/>
                  <a:pt x="1608720" y="349002"/>
                  <a:pt x="1604256" y="350788"/>
                </a:cubicBezTo>
                <a:cubicBezTo>
                  <a:pt x="1608944" y="351755"/>
                  <a:pt x="1612609" y="352760"/>
                  <a:pt x="1615250" y="353801"/>
                </a:cubicBezTo>
                <a:cubicBezTo>
                  <a:pt x="1617892" y="354843"/>
                  <a:pt x="1620552" y="356350"/>
                  <a:pt x="1623231" y="358322"/>
                </a:cubicBezTo>
                <a:cubicBezTo>
                  <a:pt x="1625910" y="360294"/>
                  <a:pt x="1628180" y="362601"/>
                  <a:pt x="1630040" y="365243"/>
                </a:cubicBezTo>
                <a:cubicBezTo>
                  <a:pt x="1631900" y="367884"/>
                  <a:pt x="1633277" y="370842"/>
                  <a:pt x="1634170" y="374116"/>
                </a:cubicBezTo>
                <a:cubicBezTo>
                  <a:pt x="1635063" y="377391"/>
                  <a:pt x="1635510" y="380888"/>
                  <a:pt x="1635510" y="384609"/>
                </a:cubicBezTo>
                <a:cubicBezTo>
                  <a:pt x="1635510" y="391976"/>
                  <a:pt x="1633817" y="398785"/>
                  <a:pt x="1630431" y="405035"/>
                </a:cubicBezTo>
                <a:cubicBezTo>
                  <a:pt x="1627045" y="411286"/>
                  <a:pt x="1622059" y="416477"/>
                  <a:pt x="1615474" y="420607"/>
                </a:cubicBezTo>
                <a:cubicBezTo>
                  <a:pt x="1608888" y="424737"/>
                  <a:pt x="1601335" y="427695"/>
                  <a:pt x="1592814" y="429480"/>
                </a:cubicBezTo>
                <a:cubicBezTo>
                  <a:pt x="1584294" y="431266"/>
                  <a:pt x="1575718" y="432159"/>
                  <a:pt x="1567086" y="432159"/>
                </a:cubicBezTo>
                <a:cubicBezTo>
                  <a:pt x="1558677" y="432159"/>
                  <a:pt x="1550659" y="431731"/>
                  <a:pt x="1543032" y="430876"/>
                </a:cubicBezTo>
                <a:cubicBezTo>
                  <a:pt x="1535404" y="430020"/>
                  <a:pt x="1526195" y="428476"/>
                  <a:pt x="1515405" y="426243"/>
                </a:cubicBezTo>
                <a:cubicBezTo>
                  <a:pt x="1514438" y="411137"/>
                  <a:pt x="1513470" y="399120"/>
                  <a:pt x="1512503" y="390190"/>
                </a:cubicBezTo>
                <a:cubicBezTo>
                  <a:pt x="1529098" y="395771"/>
                  <a:pt x="1544092" y="398561"/>
                  <a:pt x="1557486" y="398561"/>
                </a:cubicBezTo>
                <a:cubicBezTo>
                  <a:pt x="1565746" y="398561"/>
                  <a:pt x="1572425" y="396906"/>
                  <a:pt x="1577522" y="393594"/>
                </a:cubicBezTo>
                <a:cubicBezTo>
                  <a:pt x="1582620" y="390283"/>
                  <a:pt x="1585168" y="385837"/>
                  <a:pt x="1585168" y="380256"/>
                </a:cubicBezTo>
                <a:cubicBezTo>
                  <a:pt x="1585168" y="374823"/>
                  <a:pt x="1582583" y="370842"/>
                  <a:pt x="1577411" y="368312"/>
                </a:cubicBezTo>
                <a:cubicBezTo>
                  <a:pt x="1572239" y="365782"/>
                  <a:pt x="1564184" y="364517"/>
                  <a:pt x="1553245" y="364517"/>
                </a:cubicBezTo>
                <a:cubicBezTo>
                  <a:pt x="1546176" y="364517"/>
                  <a:pt x="1539702" y="364926"/>
                  <a:pt x="1533823" y="365745"/>
                </a:cubicBezTo>
                <a:cubicBezTo>
                  <a:pt x="1534864" y="354136"/>
                  <a:pt x="1535720" y="342714"/>
                  <a:pt x="1536390" y="331477"/>
                </a:cubicBezTo>
                <a:cubicBezTo>
                  <a:pt x="1541748" y="332445"/>
                  <a:pt x="1547366" y="332928"/>
                  <a:pt x="1553245" y="332928"/>
                </a:cubicBezTo>
                <a:cubicBezTo>
                  <a:pt x="1559942" y="332928"/>
                  <a:pt x="1565504" y="332502"/>
                  <a:pt x="1569932" y="331650"/>
                </a:cubicBezTo>
                <a:cubicBezTo>
                  <a:pt x="1574360" y="330798"/>
                  <a:pt x="1577727" y="329130"/>
                  <a:pt x="1580034" y="326648"/>
                </a:cubicBezTo>
                <a:cubicBezTo>
                  <a:pt x="1582341" y="324165"/>
                  <a:pt x="1583494" y="321479"/>
                  <a:pt x="1583494" y="318588"/>
                </a:cubicBezTo>
                <a:cubicBezTo>
                  <a:pt x="1583494" y="315994"/>
                  <a:pt x="1582583" y="313660"/>
                  <a:pt x="1580759" y="311585"/>
                </a:cubicBezTo>
                <a:cubicBezTo>
                  <a:pt x="1578936" y="309510"/>
                  <a:pt x="1576202" y="308047"/>
                  <a:pt x="1572555" y="307194"/>
                </a:cubicBezTo>
                <a:cubicBezTo>
                  <a:pt x="1568909" y="306342"/>
                  <a:pt x="1564370" y="305916"/>
                  <a:pt x="1558938" y="305916"/>
                </a:cubicBezTo>
                <a:cubicBezTo>
                  <a:pt x="1554249" y="305916"/>
                  <a:pt x="1549264" y="306176"/>
                  <a:pt x="1543980" y="306697"/>
                </a:cubicBezTo>
                <a:cubicBezTo>
                  <a:pt x="1538697" y="307218"/>
                  <a:pt x="1531516" y="308409"/>
                  <a:pt x="1522437" y="310269"/>
                </a:cubicBezTo>
                <a:lnTo>
                  <a:pt x="1528018" y="284286"/>
                </a:lnTo>
                <a:cubicBezTo>
                  <a:pt x="1528465" y="281972"/>
                  <a:pt x="1528911" y="279508"/>
                  <a:pt x="1529358" y="276894"/>
                </a:cubicBezTo>
                <a:cubicBezTo>
                  <a:pt x="1545506" y="274960"/>
                  <a:pt x="1560314" y="273992"/>
                  <a:pt x="1573783" y="273992"/>
                </a:cubicBezTo>
                <a:close/>
                <a:moveTo>
                  <a:pt x="1426518" y="273992"/>
                </a:moveTo>
                <a:cubicBezTo>
                  <a:pt x="1434331" y="273992"/>
                  <a:pt x="1441810" y="274699"/>
                  <a:pt x="1448954" y="276113"/>
                </a:cubicBezTo>
                <a:cubicBezTo>
                  <a:pt x="1456097" y="277527"/>
                  <a:pt x="1462497" y="279927"/>
                  <a:pt x="1468152" y="283313"/>
                </a:cubicBezTo>
                <a:cubicBezTo>
                  <a:pt x="1473808" y="286698"/>
                  <a:pt x="1478049" y="290642"/>
                  <a:pt x="1480877" y="295144"/>
                </a:cubicBezTo>
                <a:cubicBezTo>
                  <a:pt x="1483705" y="299647"/>
                  <a:pt x="1485119" y="304502"/>
                  <a:pt x="1485119" y="309711"/>
                </a:cubicBezTo>
                <a:cubicBezTo>
                  <a:pt x="1485119" y="313134"/>
                  <a:pt x="1484710" y="316520"/>
                  <a:pt x="1483891" y="319869"/>
                </a:cubicBezTo>
                <a:cubicBezTo>
                  <a:pt x="1483072" y="323068"/>
                  <a:pt x="1481547" y="326826"/>
                  <a:pt x="1479314" y="331142"/>
                </a:cubicBezTo>
                <a:cubicBezTo>
                  <a:pt x="1476487" y="336500"/>
                  <a:pt x="1472989" y="341783"/>
                  <a:pt x="1468822" y="346992"/>
                </a:cubicBezTo>
                <a:cubicBezTo>
                  <a:pt x="1462646" y="354806"/>
                  <a:pt x="1455502" y="362880"/>
                  <a:pt x="1447391" y="371214"/>
                </a:cubicBezTo>
                <a:cubicBezTo>
                  <a:pt x="1439652" y="379102"/>
                  <a:pt x="1430350" y="387957"/>
                  <a:pt x="1419486" y="397780"/>
                </a:cubicBezTo>
                <a:lnTo>
                  <a:pt x="1431764" y="397892"/>
                </a:lnTo>
                <a:cubicBezTo>
                  <a:pt x="1434666" y="397892"/>
                  <a:pt x="1440414" y="397817"/>
                  <a:pt x="1449009" y="397668"/>
                </a:cubicBezTo>
                <a:cubicBezTo>
                  <a:pt x="1457604" y="397520"/>
                  <a:pt x="1463576" y="397371"/>
                  <a:pt x="1466924" y="397222"/>
                </a:cubicBezTo>
                <a:cubicBezTo>
                  <a:pt x="1470273" y="397073"/>
                  <a:pt x="1474403" y="396738"/>
                  <a:pt x="1479314" y="396217"/>
                </a:cubicBezTo>
                <a:cubicBezTo>
                  <a:pt x="1479091" y="399789"/>
                  <a:pt x="1478738" y="404254"/>
                  <a:pt x="1478254" y="409612"/>
                </a:cubicBezTo>
                <a:cubicBezTo>
                  <a:pt x="1477770" y="414970"/>
                  <a:pt x="1477268" y="421518"/>
                  <a:pt x="1476747" y="429257"/>
                </a:cubicBezTo>
                <a:cubicBezTo>
                  <a:pt x="1458218" y="429108"/>
                  <a:pt x="1438833" y="429034"/>
                  <a:pt x="1418593" y="429034"/>
                </a:cubicBezTo>
                <a:cubicBezTo>
                  <a:pt x="1394185" y="429034"/>
                  <a:pt x="1373535" y="429108"/>
                  <a:pt x="1356643" y="429257"/>
                </a:cubicBezTo>
                <a:cubicBezTo>
                  <a:pt x="1356940" y="425763"/>
                  <a:pt x="1357182" y="421135"/>
                  <a:pt x="1357368" y="415373"/>
                </a:cubicBezTo>
                <a:cubicBezTo>
                  <a:pt x="1357554" y="409610"/>
                  <a:pt x="1357796" y="403718"/>
                  <a:pt x="1358094" y="397696"/>
                </a:cubicBezTo>
                <a:cubicBezTo>
                  <a:pt x="1365833" y="391369"/>
                  <a:pt x="1372940" y="385228"/>
                  <a:pt x="1379414" y="379274"/>
                </a:cubicBezTo>
                <a:cubicBezTo>
                  <a:pt x="1389906" y="369596"/>
                  <a:pt x="1399208" y="360515"/>
                  <a:pt x="1407319" y="352029"/>
                </a:cubicBezTo>
                <a:cubicBezTo>
                  <a:pt x="1413793" y="345255"/>
                  <a:pt x="1419225" y="339040"/>
                  <a:pt x="1423616" y="333383"/>
                </a:cubicBezTo>
                <a:cubicBezTo>
                  <a:pt x="1426146" y="330034"/>
                  <a:pt x="1427820" y="327242"/>
                  <a:pt x="1428638" y="325008"/>
                </a:cubicBezTo>
                <a:cubicBezTo>
                  <a:pt x="1429234" y="323446"/>
                  <a:pt x="1429532" y="321845"/>
                  <a:pt x="1429532" y="320207"/>
                </a:cubicBezTo>
                <a:cubicBezTo>
                  <a:pt x="1429532" y="318049"/>
                  <a:pt x="1429048" y="316170"/>
                  <a:pt x="1428080" y="314569"/>
                </a:cubicBezTo>
                <a:cubicBezTo>
                  <a:pt x="1427113" y="312969"/>
                  <a:pt x="1425588" y="311610"/>
                  <a:pt x="1423504" y="310493"/>
                </a:cubicBezTo>
                <a:cubicBezTo>
                  <a:pt x="1421420" y="309376"/>
                  <a:pt x="1418890" y="308483"/>
                  <a:pt x="1415914" y="307813"/>
                </a:cubicBezTo>
                <a:cubicBezTo>
                  <a:pt x="1412937" y="307144"/>
                  <a:pt x="1409551" y="306809"/>
                  <a:pt x="1405756" y="306809"/>
                </a:cubicBezTo>
                <a:cubicBezTo>
                  <a:pt x="1400547" y="306809"/>
                  <a:pt x="1395059" y="307255"/>
                  <a:pt x="1389292" y="308148"/>
                </a:cubicBezTo>
                <a:cubicBezTo>
                  <a:pt x="1383525" y="309041"/>
                  <a:pt x="1375656" y="310753"/>
                  <a:pt x="1365684" y="313283"/>
                </a:cubicBezTo>
                <a:lnTo>
                  <a:pt x="1368586" y="297321"/>
                </a:lnTo>
                <a:cubicBezTo>
                  <a:pt x="1369256" y="294121"/>
                  <a:pt x="1370224" y="287982"/>
                  <a:pt x="1371488" y="278904"/>
                </a:cubicBezTo>
                <a:cubicBezTo>
                  <a:pt x="1391059" y="275629"/>
                  <a:pt x="1409402" y="273992"/>
                  <a:pt x="1426518" y="273992"/>
                </a:cubicBezTo>
                <a:close/>
                <a:moveTo>
                  <a:pt x="1274229" y="273992"/>
                </a:moveTo>
                <a:cubicBezTo>
                  <a:pt x="1286210" y="273992"/>
                  <a:pt x="1297019" y="276336"/>
                  <a:pt x="1306655" y="281024"/>
                </a:cubicBezTo>
                <a:cubicBezTo>
                  <a:pt x="1316292" y="285713"/>
                  <a:pt x="1323808" y="293731"/>
                  <a:pt x="1329203" y="305079"/>
                </a:cubicBezTo>
                <a:cubicBezTo>
                  <a:pt x="1334598" y="316427"/>
                  <a:pt x="1337295" y="329803"/>
                  <a:pt x="1337295" y="345207"/>
                </a:cubicBezTo>
                <a:cubicBezTo>
                  <a:pt x="1337295" y="357262"/>
                  <a:pt x="1335640" y="369205"/>
                  <a:pt x="1332328" y="381037"/>
                </a:cubicBezTo>
                <a:cubicBezTo>
                  <a:pt x="1329017" y="392869"/>
                  <a:pt x="1324515" y="402375"/>
                  <a:pt x="1318822" y="409556"/>
                </a:cubicBezTo>
                <a:cubicBezTo>
                  <a:pt x="1313129" y="416737"/>
                  <a:pt x="1305632" y="422299"/>
                  <a:pt x="1296330" y="426243"/>
                </a:cubicBezTo>
                <a:cubicBezTo>
                  <a:pt x="1287028" y="430187"/>
                  <a:pt x="1277094" y="432159"/>
                  <a:pt x="1266528" y="432159"/>
                </a:cubicBezTo>
                <a:cubicBezTo>
                  <a:pt x="1257523" y="432159"/>
                  <a:pt x="1249077" y="430708"/>
                  <a:pt x="1241190" y="427806"/>
                </a:cubicBezTo>
                <a:cubicBezTo>
                  <a:pt x="1233302" y="424904"/>
                  <a:pt x="1226381" y="420179"/>
                  <a:pt x="1220428" y="413630"/>
                </a:cubicBezTo>
                <a:cubicBezTo>
                  <a:pt x="1214475" y="407082"/>
                  <a:pt x="1210308" y="399324"/>
                  <a:pt x="1207926" y="390357"/>
                </a:cubicBezTo>
                <a:cubicBezTo>
                  <a:pt x="1205545" y="381390"/>
                  <a:pt x="1204354" y="371810"/>
                  <a:pt x="1204354" y="361615"/>
                </a:cubicBezTo>
                <a:cubicBezTo>
                  <a:pt x="1204354" y="349262"/>
                  <a:pt x="1206010" y="337133"/>
                  <a:pt x="1209322" y="325226"/>
                </a:cubicBezTo>
                <a:cubicBezTo>
                  <a:pt x="1212633" y="313320"/>
                  <a:pt x="1217265" y="303609"/>
                  <a:pt x="1223218" y="296093"/>
                </a:cubicBezTo>
                <a:cubicBezTo>
                  <a:pt x="1229172" y="288577"/>
                  <a:pt x="1236650" y="283015"/>
                  <a:pt x="1245654" y="279406"/>
                </a:cubicBezTo>
                <a:cubicBezTo>
                  <a:pt x="1254658" y="275797"/>
                  <a:pt x="1264183" y="273992"/>
                  <a:pt x="1274229" y="273992"/>
                </a:cubicBezTo>
                <a:close/>
                <a:moveTo>
                  <a:pt x="1121718" y="273992"/>
                </a:moveTo>
                <a:cubicBezTo>
                  <a:pt x="1129531" y="273992"/>
                  <a:pt x="1137010" y="274699"/>
                  <a:pt x="1144154" y="276113"/>
                </a:cubicBezTo>
                <a:cubicBezTo>
                  <a:pt x="1151297" y="277527"/>
                  <a:pt x="1157697" y="279927"/>
                  <a:pt x="1163352" y="283313"/>
                </a:cubicBezTo>
                <a:cubicBezTo>
                  <a:pt x="1169008" y="286698"/>
                  <a:pt x="1173249" y="290642"/>
                  <a:pt x="1176077" y="295144"/>
                </a:cubicBezTo>
                <a:cubicBezTo>
                  <a:pt x="1178905" y="299647"/>
                  <a:pt x="1180319" y="304502"/>
                  <a:pt x="1180319" y="309711"/>
                </a:cubicBezTo>
                <a:cubicBezTo>
                  <a:pt x="1180319" y="313134"/>
                  <a:pt x="1179910" y="316520"/>
                  <a:pt x="1179091" y="319869"/>
                </a:cubicBezTo>
                <a:cubicBezTo>
                  <a:pt x="1178272" y="323068"/>
                  <a:pt x="1176747" y="326826"/>
                  <a:pt x="1174514" y="331142"/>
                </a:cubicBezTo>
                <a:cubicBezTo>
                  <a:pt x="1171687" y="336500"/>
                  <a:pt x="1168189" y="341783"/>
                  <a:pt x="1164022" y="346992"/>
                </a:cubicBezTo>
                <a:cubicBezTo>
                  <a:pt x="1157846" y="354806"/>
                  <a:pt x="1150702" y="362880"/>
                  <a:pt x="1142591" y="371214"/>
                </a:cubicBezTo>
                <a:cubicBezTo>
                  <a:pt x="1134852" y="379102"/>
                  <a:pt x="1125550" y="387957"/>
                  <a:pt x="1114686" y="397780"/>
                </a:cubicBezTo>
                <a:lnTo>
                  <a:pt x="1126964" y="397892"/>
                </a:lnTo>
                <a:cubicBezTo>
                  <a:pt x="1129866" y="397892"/>
                  <a:pt x="1135614" y="397817"/>
                  <a:pt x="1144209" y="397668"/>
                </a:cubicBezTo>
                <a:cubicBezTo>
                  <a:pt x="1152804" y="397520"/>
                  <a:pt x="1158776" y="397371"/>
                  <a:pt x="1162124" y="397222"/>
                </a:cubicBezTo>
                <a:cubicBezTo>
                  <a:pt x="1165473" y="397073"/>
                  <a:pt x="1169603" y="396738"/>
                  <a:pt x="1174514" y="396217"/>
                </a:cubicBezTo>
                <a:cubicBezTo>
                  <a:pt x="1174291" y="399789"/>
                  <a:pt x="1173938" y="404254"/>
                  <a:pt x="1173454" y="409612"/>
                </a:cubicBezTo>
                <a:cubicBezTo>
                  <a:pt x="1172970" y="414970"/>
                  <a:pt x="1172468" y="421518"/>
                  <a:pt x="1171947" y="429257"/>
                </a:cubicBezTo>
                <a:cubicBezTo>
                  <a:pt x="1153418" y="429108"/>
                  <a:pt x="1134033" y="429034"/>
                  <a:pt x="1113792" y="429034"/>
                </a:cubicBezTo>
                <a:cubicBezTo>
                  <a:pt x="1089385" y="429034"/>
                  <a:pt x="1068735" y="429108"/>
                  <a:pt x="1051843" y="429257"/>
                </a:cubicBezTo>
                <a:cubicBezTo>
                  <a:pt x="1052140" y="425763"/>
                  <a:pt x="1052382" y="421135"/>
                  <a:pt x="1052568" y="415373"/>
                </a:cubicBezTo>
                <a:cubicBezTo>
                  <a:pt x="1052754" y="409610"/>
                  <a:pt x="1052996" y="403718"/>
                  <a:pt x="1053294" y="397696"/>
                </a:cubicBezTo>
                <a:cubicBezTo>
                  <a:pt x="1061033" y="391369"/>
                  <a:pt x="1068140" y="385228"/>
                  <a:pt x="1074614" y="379274"/>
                </a:cubicBezTo>
                <a:cubicBezTo>
                  <a:pt x="1085106" y="369596"/>
                  <a:pt x="1094408" y="360515"/>
                  <a:pt x="1102519" y="352029"/>
                </a:cubicBezTo>
                <a:cubicBezTo>
                  <a:pt x="1108993" y="345255"/>
                  <a:pt x="1114425" y="339040"/>
                  <a:pt x="1118816" y="333383"/>
                </a:cubicBezTo>
                <a:cubicBezTo>
                  <a:pt x="1121346" y="330034"/>
                  <a:pt x="1123020" y="327242"/>
                  <a:pt x="1123838" y="325008"/>
                </a:cubicBezTo>
                <a:cubicBezTo>
                  <a:pt x="1124434" y="323446"/>
                  <a:pt x="1124731" y="321845"/>
                  <a:pt x="1124731" y="320207"/>
                </a:cubicBezTo>
                <a:cubicBezTo>
                  <a:pt x="1124731" y="318049"/>
                  <a:pt x="1124248" y="316170"/>
                  <a:pt x="1123280" y="314569"/>
                </a:cubicBezTo>
                <a:cubicBezTo>
                  <a:pt x="1122313" y="312969"/>
                  <a:pt x="1120788" y="311610"/>
                  <a:pt x="1118704" y="310493"/>
                </a:cubicBezTo>
                <a:cubicBezTo>
                  <a:pt x="1116620" y="309376"/>
                  <a:pt x="1114090" y="308483"/>
                  <a:pt x="1111114" y="307813"/>
                </a:cubicBezTo>
                <a:cubicBezTo>
                  <a:pt x="1108137" y="307144"/>
                  <a:pt x="1104751" y="306809"/>
                  <a:pt x="1100956" y="306809"/>
                </a:cubicBezTo>
                <a:cubicBezTo>
                  <a:pt x="1095747" y="306809"/>
                  <a:pt x="1090259" y="307255"/>
                  <a:pt x="1084492" y="308148"/>
                </a:cubicBezTo>
                <a:cubicBezTo>
                  <a:pt x="1078725" y="309041"/>
                  <a:pt x="1070856" y="310753"/>
                  <a:pt x="1060884" y="313283"/>
                </a:cubicBezTo>
                <a:lnTo>
                  <a:pt x="1063786" y="297321"/>
                </a:lnTo>
                <a:cubicBezTo>
                  <a:pt x="1064456" y="294121"/>
                  <a:pt x="1065423" y="287982"/>
                  <a:pt x="1066688" y="278904"/>
                </a:cubicBezTo>
                <a:cubicBezTo>
                  <a:pt x="1086259" y="275629"/>
                  <a:pt x="1104602" y="273992"/>
                  <a:pt x="1121718" y="273992"/>
                </a:cubicBezTo>
                <a:close/>
                <a:moveTo>
                  <a:pt x="855018" y="273992"/>
                </a:moveTo>
                <a:cubicBezTo>
                  <a:pt x="862831" y="273992"/>
                  <a:pt x="870310" y="274699"/>
                  <a:pt x="877453" y="276113"/>
                </a:cubicBezTo>
                <a:cubicBezTo>
                  <a:pt x="884597" y="277527"/>
                  <a:pt x="890997" y="279927"/>
                  <a:pt x="896652" y="283313"/>
                </a:cubicBezTo>
                <a:cubicBezTo>
                  <a:pt x="902308" y="286698"/>
                  <a:pt x="906549" y="290642"/>
                  <a:pt x="909377" y="295144"/>
                </a:cubicBezTo>
                <a:cubicBezTo>
                  <a:pt x="912205" y="299647"/>
                  <a:pt x="913619" y="304502"/>
                  <a:pt x="913619" y="309711"/>
                </a:cubicBezTo>
                <a:cubicBezTo>
                  <a:pt x="913619" y="313134"/>
                  <a:pt x="913209" y="316520"/>
                  <a:pt x="912391" y="319869"/>
                </a:cubicBezTo>
                <a:cubicBezTo>
                  <a:pt x="911572" y="323068"/>
                  <a:pt x="910047" y="326826"/>
                  <a:pt x="907814" y="331142"/>
                </a:cubicBezTo>
                <a:cubicBezTo>
                  <a:pt x="904987" y="336500"/>
                  <a:pt x="901489" y="341783"/>
                  <a:pt x="897322" y="346992"/>
                </a:cubicBezTo>
                <a:cubicBezTo>
                  <a:pt x="891146" y="354806"/>
                  <a:pt x="884002" y="362880"/>
                  <a:pt x="875891" y="371214"/>
                </a:cubicBezTo>
                <a:cubicBezTo>
                  <a:pt x="868152" y="379102"/>
                  <a:pt x="858850" y="387957"/>
                  <a:pt x="847986" y="397780"/>
                </a:cubicBezTo>
                <a:lnTo>
                  <a:pt x="860264" y="397892"/>
                </a:lnTo>
                <a:cubicBezTo>
                  <a:pt x="863166" y="397892"/>
                  <a:pt x="868914" y="397817"/>
                  <a:pt x="877509" y="397668"/>
                </a:cubicBezTo>
                <a:cubicBezTo>
                  <a:pt x="886104" y="397520"/>
                  <a:pt x="892076" y="397371"/>
                  <a:pt x="895424" y="397222"/>
                </a:cubicBezTo>
                <a:cubicBezTo>
                  <a:pt x="898773" y="397073"/>
                  <a:pt x="902903" y="396738"/>
                  <a:pt x="907814" y="396217"/>
                </a:cubicBezTo>
                <a:cubicBezTo>
                  <a:pt x="907591" y="399789"/>
                  <a:pt x="907238" y="404254"/>
                  <a:pt x="906754" y="409612"/>
                </a:cubicBezTo>
                <a:cubicBezTo>
                  <a:pt x="906270" y="414970"/>
                  <a:pt x="905768" y="421518"/>
                  <a:pt x="905247" y="429257"/>
                </a:cubicBezTo>
                <a:cubicBezTo>
                  <a:pt x="886718" y="429108"/>
                  <a:pt x="867333" y="429034"/>
                  <a:pt x="847092" y="429034"/>
                </a:cubicBezTo>
                <a:cubicBezTo>
                  <a:pt x="822685" y="429034"/>
                  <a:pt x="802035" y="429108"/>
                  <a:pt x="785143" y="429257"/>
                </a:cubicBezTo>
                <a:cubicBezTo>
                  <a:pt x="785440" y="425763"/>
                  <a:pt x="785682" y="421135"/>
                  <a:pt x="785868" y="415373"/>
                </a:cubicBezTo>
                <a:cubicBezTo>
                  <a:pt x="786054" y="409610"/>
                  <a:pt x="786296" y="403718"/>
                  <a:pt x="786594" y="397696"/>
                </a:cubicBezTo>
                <a:cubicBezTo>
                  <a:pt x="794333" y="391369"/>
                  <a:pt x="801440" y="385228"/>
                  <a:pt x="807914" y="379274"/>
                </a:cubicBezTo>
                <a:cubicBezTo>
                  <a:pt x="818406" y="369596"/>
                  <a:pt x="827708" y="360515"/>
                  <a:pt x="835819" y="352029"/>
                </a:cubicBezTo>
                <a:cubicBezTo>
                  <a:pt x="842293" y="345255"/>
                  <a:pt x="847725" y="339040"/>
                  <a:pt x="852115" y="333383"/>
                </a:cubicBezTo>
                <a:cubicBezTo>
                  <a:pt x="854646" y="330034"/>
                  <a:pt x="856320" y="327242"/>
                  <a:pt x="857138" y="325008"/>
                </a:cubicBezTo>
                <a:cubicBezTo>
                  <a:pt x="857734" y="323446"/>
                  <a:pt x="858031" y="321845"/>
                  <a:pt x="858031" y="320207"/>
                </a:cubicBezTo>
                <a:cubicBezTo>
                  <a:pt x="858031" y="318049"/>
                  <a:pt x="857548" y="316170"/>
                  <a:pt x="856580" y="314569"/>
                </a:cubicBezTo>
                <a:cubicBezTo>
                  <a:pt x="855613" y="312969"/>
                  <a:pt x="854087" y="311610"/>
                  <a:pt x="852004" y="310493"/>
                </a:cubicBezTo>
                <a:cubicBezTo>
                  <a:pt x="849920" y="309376"/>
                  <a:pt x="847390" y="308483"/>
                  <a:pt x="844414" y="307813"/>
                </a:cubicBezTo>
                <a:cubicBezTo>
                  <a:pt x="841437" y="307144"/>
                  <a:pt x="838051" y="306809"/>
                  <a:pt x="834256" y="306809"/>
                </a:cubicBezTo>
                <a:cubicBezTo>
                  <a:pt x="829047" y="306809"/>
                  <a:pt x="823559" y="307255"/>
                  <a:pt x="817792" y="308148"/>
                </a:cubicBezTo>
                <a:cubicBezTo>
                  <a:pt x="812025" y="309041"/>
                  <a:pt x="804156" y="310753"/>
                  <a:pt x="794184" y="313283"/>
                </a:cubicBezTo>
                <a:lnTo>
                  <a:pt x="797086" y="297321"/>
                </a:lnTo>
                <a:cubicBezTo>
                  <a:pt x="797756" y="294121"/>
                  <a:pt x="798723" y="287982"/>
                  <a:pt x="799988" y="278904"/>
                </a:cubicBezTo>
                <a:cubicBezTo>
                  <a:pt x="819559" y="275629"/>
                  <a:pt x="837902" y="273992"/>
                  <a:pt x="855018" y="273992"/>
                </a:cubicBezTo>
                <a:close/>
                <a:moveTo>
                  <a:pt x="702618" y="273992"/>
                </a:moveTo>
                <a:cubicBezTo>
                  <a:pt x="710431" y="273992"/>
                  <a:pt x="717910" y="274699"/>
                  <a:pt x="725053" y="276113"/>
                </a:cubicBezTo>
                <a:cubicBezTo>
                  <a:pt x="732197" y="277527"/>
                  <a:pt x="738597" y="279927"/>
                  <a:pt x="744252" y="283313"/>
                </a:cubicBezTo>
                <a:cubicBezTo>
                  <a:pt x="749908" y="286698"/>
                  <a:pt x="754149" y="290642"/>
                  <a:pt x="756977" y="295144"/>
                </a:cubicBezTo>
                <a:cubicBezTo>
                  <a:pt x="759805" y="299647"/>
                  <a:pt x="761219" y="304502"/>
                  <a:pt x="761219" y="309711"/>
                </a:cubicBezTo>
                <a:cubicBezTo>
                  <a:pt x="761219" y="313134"/>
                  <a:pt x="760809" y="316520"/>
                  <a:pt x="759991" y="319869"/>
                </a:cubicBezTo>
                <a:cubicBezTo>
                  <a:pt x="759172" y="323068"/>
                  <a:pt x="757647" y="326826"/>
                  <a:pt x="755414" y="331142"/>
                </a:cubicBezTo>
                <a:cubicBezTo>
                  <a:pt x="752587" y="336500"/>
                  <a:pt x="749089" y="341783"/>
                  <a:pt x="744922" y="346992"/>
                </a:cubicBezTo>
                <a:cubicBezTo>
                  <a:pt x="738746" y="354806"/>
                  <a:pt x="731602" y="362880"/>
                  <a:pt x="723491" y="371214"/>
                </a:cubicBezTo>
                <a:cubicBezTo>
                  <a:pt x="715752" y="379102"/>
                  <a:pt x="706450" y="387957"/>
                  <a:pt x="695586" y="397780"/>
                </a:cubicBezTo>
                <a:lnTo>
                  <a:pt x="707864" y="397892"/>
                </a:lnTo>
                <a:cubicBezTo>
                  <a:pt x="710766" y="397892"/>
                  <a:pt x="716514" y="397817"/>
                  <a:pt x="725109" y="397668"/>
                </a:cubicBezTo>
                <a:cubicBezTo>
                  <a:pt x="733704" y="397520"/>
                  <a:pt x="739676" y="397371"/>
                  <a:pt x="743024" y="397222"/>
                </a:cubicBezTo>
                <a:cubicBezTo>
                  <a:pt x="746373" y="397073"/>
                  <a:pt x="750503" y="396738"/>
                  <a:pt x="755414" y="396217"/>
                </a:cubicBezTo>
                <a:cubicBezTo>
                  <a:pt x="755191" y="399789"/>
                  <a:pt x="754838" y="404254"/>
                  <a:pt x="754354" y="409612"/>
                </a:cubicBezTo>
                <a:cubicBezTo>
                  <a:pt x="753870" y="414970"/>
                  <a:pt x="753368" y="421518"/>
                  <a:pt x="752847" y="429257"/>
                </a:cubicBezTo>
                <a:cubicBezTo>
                  <a:pt x="734318" y="429108"/>
                  <a:pt x="714933" y="429034"/>
                  <a:pt x="694692" y="429034"/>
                </a:cubicBezTo>
                <a:cubicBezTo>
                  <a:pt x="670285" y="429034"/>
                  <a:pt x="649635" y="429108"/>
                  <a:pt x="632743" y="429257"/>
                </a:cubicBezTo>
                <a:cubicBezTo>
                  <a:pt x="633040" y="425763"/>
                  <a:pt x="633282" y="421135"/>
                  <a:pt x="633468" y="415373"/>
                </a:cubicBezTo>
                <a:cubicBezTo>
                  <a:pt x="633654" y="409610"/>
                  <a:pt x="633896" y="403718"/>
                  <a:pt x="634194" y="397696"/>
                </a:cubicBezTo>
                <a:cubicBezTo>
                  <a:pt x="641933" y="391369"/>
                  <a:pt x="649040" y="385228"/>
                  <a:pt x="655514" y="379274"/>
                </a:cubicBezTo>
                <a:cubicBezTo>
                  <a:pt x="666006" y="369596"/>
                  <a:pt x="675308" y="360515"/>
                  <a:pt x="683419" y="352029"/>
                </a:cubicBezTo>
                <a:cubicBezTo>
                  <a:pt x="689893" y="345255"/>
                  <a:pt x="695325" y="339040"/>
                  <a:pt x="699715" y="333383"/>
                </a:cubicBezTo>
                <a:cubicBezTo>
                  <a:pt x="702246" y="330034"/>
                  <a:pt x="703920" y="327242"/>
                  <a:pt x="704738" y="325008"/>
                </a:cubicBezTo>
                <a:cubicBezTo>
                  <a:pt x="705334" y="323446"/>
                  <a:pt x="705631" y="321845"/>
                  <a:pt x="705631" y="320207"/>
                </a:cubicBezTo>
                <a:cubicBezTo>
                  <a:pt x="705631" y="318049"/>
                  <a:pt x="705148" y="316170"/>
                  <a:pt x="704180" y="314569"/>
                </a:cubicBezTo>
                <a:cubicBezTo>
                  <a:pt x="703213" y="312969"/>
                  <a:pt x="701687" y="311610"/>
                  <a:pt x="699604" y="310493"/>
                </a:cubicBezTo>
                <a:cubicBezTo>
                  <a:pt x="697520" y="309376"/>
                  <a:pt x="694990" y="308483"/>
                  <a:pt x="692014" y="307813"/>
                </a:cubicBezTo>
                <a:cubicBezTo>
                  <a:pt x="689037" y="307144"/>
                  <a:pt x="685651" y="306809"/>
                  <a:pt x="681856" y="306809"/>
                </a:cubicBezTo>
                <a:cubicBezTo>
                  <a:pt x="676647" y="306809"/>
                  <a:pt x="671159" y="307255"/>
                  <a:pt x="665392" y="308148"/>
                </a:cubicBezTo>
                <a:cubicBezTo>
                  <a:pt x="659625" y="309041"/>
                  <a:pt x="651756" y="310753"/>
                  <a:pt x="641784" y="313283"/>
                </a:cubicBezTo>
                <a:lnTo>
                  <a:pt x="644686" y="297321"/>
                </a:lnTo>
                <a:cubicBezTo>
                  <a:pt x="645356" y="294121"/>
                  <a:pt x="646323" y="287982"/>
                  <a:pt x="647588" y="278904"/>
                </a:cubicBezTo>
                <a:cubicBezTo>
                  <a:pt x="667159" y="275629"/>
                  <a:pt x="685502" y="273992"/>
                  <a:pt x="702618" y="273992"/>
                </a:cubicBezTo>
                <a:close/>
                <a:moveTo>
                  <a:pt x="65180" y="90301"/>
                </a:moveTo>
                <a:lnTo>
                  <a:pt x="63802" y="122448"/>
                </a:lnTo>
                <a:lnTo>
                  <a:pt x="85254" y="122448"/>
                </a:lnTo>
                <a:cubicBezTo>
                  <a:pt x="90915" y="122448"/>
                  <a:pt x="95087" y="122113"/>
                  <a:pt x="97768" y="121443"/>
                </a:cubicBezTo>
                <a:cubicBezTo>
                  <a:pt x="101044" y="120625"/>
                  <a:pt x="103539" y="119546"/>
                  <a:pt x="105253" y="118206"/>
                </a:cubicBezTo>
                <a:cubicBezTo>
                  <a:pt x="106966" y="116867"/>
                  <a:pt x="108325" y="115044"/>
                  <a:pt x="109331" y="112737"/>
                </a:cubicBezTo>
                <a:cubicBezTo>
                  <a:pt x="110337" y="110430"/>
                  <a:pt x="110840" y="107863"/>
                  <a:pt x="110840" y="105035"/>
                </a:cubicBezTo>
                <a:cubicBezTo>
                  <a:pt x="110840" y="102580"/>
                  <a:pt x="110431" y="100421"/>
                  <a:pt x="109612" y="98561"/>
                </a:cubicBezTo>
                <a:cubicBezTo>
                  <a:pt x="108793" y="96701"/>
                  <a:pt x="107565" y="95138"/>
                  <a:pt x="105928" y="93873"/>
                </a:cubicBezTo>
                <a:cubicBezTo>
                  <a:pt x="104290" y="92608"/>
                  <a:pt x="102280" y="91696"/>
                  <a:pt x="99899" y="91138"/>
                </a:cubicBezTo>
                <a:cubicBezTo>
                  <a:pt x="97518" y="90580"/>
                  <a:pt x="93797" y="90301"/>
                  <a:pt x="88735" y="90301"/>
                </a:cubicBezTo>
                <a:close/>
                <a:moveTo>
                  <a:pt x="238944" y="62173"/>
                </a:moveTo>
                <a:cubicBezTo>
                  <a:pt x="236711" y="62173"/>
                  <a:pt x="234553" y="62526"/>
                  <a:pt x="232470" y="63233"/>
                </a:cubicBezTo>
                <a:cubicBezTo>
                  <a:pt x="230386" y="63940"/>
                  <a:pt x="228507" y="64982"/>
                  <a:pt x="226833" y="66358"/>
                </a:cubicBezTo>
                <a:cubicBezTo>
                  <a:pt x="225158" y="67735"/>
                  <a:pt x="223763" y="69316"/>
                  <a:pt x="222647" y="71102"/>
                </a:cubicBezTo>
                <a:cubicBezTo>
                  <a:pt x="221531" y="72888"/>
                  <a:pt x="220712" y="74618"/>
                  <a:pt x="220191" y="76293"/>
                </a:cubicBezTo>
                <a:cubicBezTo>
                  <a:pt x="219670" y="77967"/>
                  <a:pt x="219150" y="80292"/>
                  <a:pt x="218629" y="83269"/>
                </a:cubicBezTo>
                <a:lnTo>
                  <a:pt x="255464" y="83269"/>
                </a:lnTo>
                <a:cubicBezTo>
                  <a:pt x="255538" y="82004"/>
                  <a:pt x="255575" y="80925"/>
                  <a:pt x="255575" y="80032"/>
                </a:cubicBezTo>
                <a:cubicBezTo>
                  <a:pt x="255575" y="76163"/>
                  <a:pt x="254887" y="72851"/>
                  <a:pt x="253510" y="70098"/>
                </a:cubicBezTo>
                <a:cubicBezTo>
                  <a:pt x="252134" y="67344"/>
                  <a:pt x="250162" y="65335"/>
                  <a:pt x="247594" y="64070"/>
                </a:cubicBezTo>
                <a:cubicBezTo>
                  <a:pt x="245027" y="62805"/>
                  <a:pt x="242143" y="62173"/>
                  <a:pt x="238944" y="62173"/>
                </a:cubicBezTo>
                <a:close/>
                <a:moveTo>
                  <a:pt x="1017464" y="36165"/>
                </a:moveTo>
                <a:cubicBezTo>
                  <a:pt x="1027807" y="36165"/>
                  <a:pt x="1041016" y="37504"/>
                  <a:pt x="1057089" y="40183"/>
                </a:cubicBezTo>
                <a:lnTo>
                  <a:pt x="1058875" y="71437"/>
                </a:lnTo>
                <a:cubicBezTo>
                  <a:pt x="1049871" y="67865"/>
                  <a:pt x="1041202" y="66079"/>
                  <a:pt x="1032867" y="66079"/>
                </a:cubicBezTo>
                <a:cubicBezTo>
                  <a:pt x="1026988" y="66079"/>
                  <a:pt x="1022728" y="66684"/>
                  <a:pt x="1020087" y="67893"/>
                </a:cubicBezTo>
                <a:cubicBezTo>
                  <a:pt x="1017445" y="69102"/>
                  <a:pt x="1016124" y="70954"/>
                  <a:pt x="1016124" y="73446"/>
                </a:cubicBezTo>
                <a:cubicBezTo>
                  <a:pt x="1016124" y="74265"/>
                  <a:pt x="1016273" y="75046"/>
                  <a:pt x="1016570" y="75790"/>
                </a:cubicBezTo>
                <a:cubicBezTo>
                  <a:pt x="1016868" y="76535"/>
                  <a:pt x="1017408" y="77316"/>
                  <a:pt x="1018189" y="78134"/>
                </a:cubicBezTo>
                <a:cubicBezTo>
                  <a:pt x="1018970" y="78953"/>
                  <a:pt x="1019938" y="79790"/>
                  <a:pt x="1021091" y="80646"/>
                </a:cubicBezTo>
                <a:cubicBezTo>
                  <a:pt x="1022245" y="81502"/>
                  <a:pt x="1025054" y="83492"/>
                  <a:pt x="1029519" y="86618"/>
                </a:cubicBezTo>
                <a:cubicBezTo>
                  <a:pt x="1033983" y="89743"/>
                  <a:pt x="1037481" y="92310"/>
                  <a:pt x="1040011" y="94320"/>
                </a:cubicBezTo>
                <a:cubicBezTo>
                  <a:pt x="1044178" y="97594"/>
                  <a:pt x="1047359" y="100626"/>
                  <a:pt x="1049555" y="103417"/>
                </a:cubicBezTo>
                <a:cubicBezTo>
                  <a:pt x="1051750" y="106207"/>
                  <a:pt x="1053424" y="109184"/>
                  <a:pt x="1054578" y="112346"/>
                </a:cubicBezTo>
                <a:cubicBezTo>
                  <a:pt x="1055731" y="115509"/>
                  <a:pt x="1056308" y="118839"/>
                  <a:pt x="1056308" y="122336"/>
                </a:cubicBezTo>
                <a:cubicBezTo>
                  <a:pt x="1056308" y="127620"/>
                  <a:pt x="1055024" y="132475"/>
                  <a:pt x="1052457" y="136903"/>
                </a:cubicBezTo>
                <a:cubicBezTo>
                  <a:pt x="1049890" y="141331"/>
                  <a:pt x="1046020" y="145033"/>
                  <a:pt x="1040848" y="148009"/>
                </a:cubicBezTo>
                <a:cubicBezTo>
                  <a:pt x="1035676" y="150986"/>
                  <a:pt x="1030077" y="153051"/>
                  <a:pt x="1024049" y="154204"/>
                </a:cubicBezTo>
                <a:cubicBezTo>
                  <a:pt x="1018022" y="155358"/>
                  <a:pt x="1011808" y="155934"/>
                  <a:pt x="1005408" y="155934"/>
                </a:cubicBezTo>
                <a:cubicBezTo>
                  <a:pt x="1001092" y="155934"/>
                  <a:pt x="995679" y="155562"/>
                  <a:pt x="989168" y="154818"/>
                </a:cubicBezTo>
                <a:cubicBezTo>
                  <a:pt x="982656" y="154074"/>
                  <a:pt x="975085" y="152772"/>
                  <a:pt x="966453" y="150911"/>
                </a:cubicBezTo>
                <a:cubicBezTo>
                  <a:pt x="966155" y="147637"/>
                  <a:pt x="965857" y="144196"/>
                  <a:pt x="965560" y="140586"/>
                </a:cubicBezTo>
                <a:cubicBezTo>
                  <a:pt x="965262" y="136977"/>
                  <a:pt x="964778" y="132010"/>
                  <a:pt x="964109" y="125685"/>
                </a:cubicBezTo>
                <a:lnTo>
                  <a:pt x="963216" y="117648"/>
                </a:lnTo>
                <a:cubicBezTo>
                  <a:pt x="970418" y="120476"/>
                  <a:pt x="976617" y="122578"/>
                  <a:pt x="981814" y="123955"/>
                </a:cubicBezTo>
                <a:cubicBezTo>
                  <a:pt x="987010" y="125332"/>
                  <a:pt x="991799" y="126020"/>
                  <a:pt x="996179" y="126020"/>
                </a:cubicBezTo>
                <a:cubicBezTo>
                  <a:pt x="999817" y="126020"/>
                  <a:pt x="1002768" y="125685"/>
                  <a:pt x="1005033" y="125015"/>
                </a:cubicBezTo>
                <a:cubicBezTo>
                  <a:pt x="1007297" y="124346"/>
                  <a:pt x="1008949" y="123378"/>
                  <a:pt x="1009988" y="122113"/>
                </a:cubicBezTo>
                <a:cubicBezTo>
                  <a:pt x="1011028" y="120848"/>
                  <a:pt x="1011548" y="119546"/>
                  <a:pt x="1011548" y="118206"/>
                </a:cubicBezTo>
                <a:cubicBezTo>
                  <a:pt x="1011548" y="117016"/>
                  <a:pt x="1011158" y="115844"/>
                  <a:pt x="1010379" y="114690"/>
                </a:cubicBezTo>
                <a:cubicBezTo>
                  <a:pt x="1009600" y="113537"/>
                  <a:pt x="1007837" y="111956"/>
                  <a:pt x="1005091" y="109946"/>
                </a:cubicBezTo>
                <a:cubicBezTo>
                  <a:pt x="999006" y="105482"/>
                  <a:pt x="993645" y="101426"/>
                  <a:pt x="989007" y="97780"/>
                </a:cubicBezTo>
                <a:cubicBezTo>
                  <a:pt x="984369" y="94134"/>
                  <a:pt x="980881" y="90896"/>
                  <a:pt x="978544" y="88069"/>
                </a:cubicBezTo>
                <a:cubicBezTo>
                  <a:pt x="976206" y="85241"/>
                  <a:pt x="974425" y="82190"/>
                  <a:pt x="973200" y="78916"/>
                </a:cubicBezTo>
                <a:cubicBezTo>
                  <a:pt x="971976" y="75642"/>
                  <a:pt x="971364" y="72256"/>
                  <a:pt x="971364" y="68758"/>
                </a:cubicBezTo>
                <a:cubicBezTo>
                  <a:pt x="971364" y="62582"/>
                  <a:pt x="973131" y="56815"/>
                  <a:pt x="976666" y="51457"/>
                </a:cubicBezTo>
                <a:cubicBezTo>
                  <a:pt x="980201" y="46099"/>
                  <a:pt x="985410" y="42211"/>
                  <a:pt x="992293" y="39793"/>
                </a:cubicBezTo>
                <a:cubicBezTo>
                  <a:pt x="999176" y="37374"/>
                  <a:pt x="1007566" y="36165"/>
                  <a:pt x="1017464" y="36165"/>
                </a:cubicBezTo>
                <a:close/>
                <a:moveTo>
                  <a:pt x="947881" y="36165"/>
                </a:moveTo>
                <a:cubicBezTo>
                  <a:pt x="950562" y="36165"/>
                  <a:pt x="953541" y="36537"/>
                  <a:pt x="956816" y="37281"/>
                </a:cubicBezTo>
                <a:cubicBezTo>
                  <a:pt x="956890" y="45392"/>
                  <a:pt x="957076" y="52090"/>
                  <a:pt x="957374" y="57373"/>
                </a:cubicBezTo>
                <a:lnTo>
                  <a:pt x="958156" y="74563"/>
                </a:lnTo>
                <a:cubicBezTo>
                  <a:pt x="954066" y="73372"/>
                  <a:pt x="950237" y="72777"/>
                  <a:pt x="946669" y="72777"/>
                </a:cubicBezTo>
                <a:cubicBezTo>
                  <a:pt x="942208" y="72777"/>
                  <a:pt x="938360" y="73428"/>
                  <a:pt x="935126" y="74730"/>
                </a:cubicBezTo>
                <a:cubicBezTo>
                  <a:pt x="931892" y="76032"/>
                  <a:pt x="929029" y="78004"/>
                  <a:pt x="926538" y="80646"/>
                </a:cubicBezTo>
                <a:cubicBezTo>
                  <a:pt x="924047" y="83288"/>
                  <a:pt x="922058" y="86580"/>
                  <a:pt x="920571" y="90524"/>
                </a:cubicBezTo>
                <a:cubicBezTo>
                  <a:pt x="919084" y="94468"/>
                  <a:pt x="918043" y="100719"/>
                  <a:pt x="917448" y="109277"/>
                </a:cubicBezTo>
                <a:cubicBezTo>
                  <a:pt x="916853" y="117834"/>
                  <a:pt x="916556" y="127620"/>
                  <a:pt x="916556" y="138633"/>
                </a:cubicBezTo>
                <a:cubicBezTo>
                  <a:pt x="916556" y="142503"/>
                  <a:pt x="916705" y="147302"/>
                  <a:pt x="917002" y="153032"/>
                </a:cubicBezTo>
                <a:cubicBezTo>
                  <a:pt x="909778" y="152883"/>
                  <a:pt x="902517" y="152809"/>
                  <a:pt x="895219" y="152809"/>
                </a:cubicBezTo>
                <a:cubicBezTo>
                  <a:pt x="887996" y="152809"/>
                  <a:pt x="880251" y="152883"/>
                  <a:pt x="871984" y="153032"/>
                </a:cubicBezTo>
                <a:lnTo>
                  <a:pt x="875439" y="103472"/>
                </a:lnTo>
                <a:lnTo>
                  <a:pt x="876554" y="75009"/>
                </a:lnTo>
                <a:cubicBezTo>
                  <a:pt x="876628" y="69875"/>
                  <a:pt x="876665" y="64628"/>
                  <a:pt x="876665" y="59271"/>
                </a:cubicBezTo>
                <a:cubicBezTo>
                  <a:pt x="876665" y="53838"/>
                  <a:pt x="876591" y="47104"/>
                  <a:pt x="876442" y="39067"/>
                </a:cubicBezTo>
                <a:cubicBezTo>
                  <a:pt x="885447" y="39216"/>
                  <a:pt x="892592" y="39290"/>
                  <a:pt x="897877" y="39290"/>
                </a:cubicBezTo>
                <a:cubicBezTo>
                  <a:pt x="904054" y="39290"/>
                  <a:pt x="911162" y="39216"/>
                  <a:pt x="919200" y="39067"/>
                </a:cubicBezTo>
                <a:lnTo>
                  <a:pt x="918734" y="51680"/>
                </a:lnTo>
                <a:cubicBezTo>
                  <a:pt x="921637" y="48406"/>
                  <a:pt x="924020" y="45969"/>
                  <a:pt x="925881" y="44369"/>
                </a:cubicBezTo>
                <a:cubicBezTo>
                  <a:pt x="927743" y="42769"/>
                  <a:pt x="929865" y="41318"/>
                  <a:pt x="932247" y="40016"/>
                </a:cubicBezTo>
                <a:cubicBezTo>
                  <a:pt x="934630" y="38714"/>
                  <a:pt x="937124" y="37746"/>
                  <a:pt x="939729" y="37114"/>
                </a:cubicBezTo>
                <a:cubicBezTo>
                  <a:pt x="942335" y="36481"/>
                  <a:pt x="945052" y="36165"/>
                  <a:pt x="947881" y="36165"/>
                </a:cubicBezTo>
                <a:close/>
                <a:moveTo>
                  <a:pt x="799436" y="36165"/>
                </a:moveTo>
                <a:cubicBezTo>
                  <a:pt x="808218" y="36165"/>
                  <a:pt x="816256" y="37151"/>
                  <a:pt x="823550" y="39123"/>
                </a:cubicBezTo>
                <a:cubicBezTo>
                  <a:pt x="830844" y="41095"/>
                  <a:pt x="836538" y="44276"/>
                  <a:pt x="840632" y="48667"/>
                </a:cubicBezTo>
                <a:cubicBezTo>
                  <a:pt x="844725" y="53057"/>
                  <a:pt x="846772" y="59345"/>
                  <a:pt x="846772" y="67530"/>
                </a:cubicBezTo>
                <a:cubicBezTo>
                  <a:pt x="846772" y="71698"/>
                  <a:pt x="846215" y="81074"/>
                  <a:pt x="845102" y="95659"/>
                </a:cubicBezTo>
                <a:cubicBezTo>
                  <a:pt x="843988" y="110244"/>
                  <a:pt x="843135" y="129369"/>
                  <a:pt x="842540" y="153032"/>
                </a:cubicBezTo>
                <a:cubicBezTo>
                  <a:pt x="835244" y="152883"/>
                  <a:pt x="827985" y="152809"/>
                  <a:pt x="820762" y="152809"/>
                </a:cubicBezTo>
                <a:cubicBezTo>
                  <a:pt x="813764" y="152809"/>
                  <a:pt x="806318" y="152883"/>
                  <a:pt x="798426" y="153032"/>
                </a:cubicBezTo>
                <a:cubicBezTo>
                  <a:pt x="799442" y="144847"/>
                  <a:pt x="800567" y="127955"/>
                  <a:pt x="801802" y="102356"/>
                </a:cubicBezTo>
                <a:cubicBezTo>
                  <a:pt x="798982" y="103696"/>
                  <a:pt x="796773" y="104663"/>
                  <a:pt x="795176" y="105258"/>
                </a:cubicBezTo>
                <a:cubicBezTo>
                  <a:pt x="793580" y="105854"/>
                  <a:pt x="790778" y="106747"/>
                  <a:pt x="786769" y="107937"/>
                </a:cubicBezTo>
                <a:cubicBezTo>
                  <a:pt x="782761" y="109128"/>
                  <a:pt x="779624" y="110133"/>
                  <a:pt x="777360" y="110951"/>
                </a:cubicBezTo>
                <a:cubicBezTo>
                  <a:pt x="775095" y="111770"/>
                  <a:pt x="773128" y="112811"/>
                  <a:pt x="771458" y="114076"/>
                </a:cubicBezTo>
                <a:cubicBezTo>
                  <a:pt x="769788" y="115342"/>
                  <a:pt x="768600" y="116644"/>
                  <a:pt x="767895" y="117983"/>
                </a:cubicBezTo>
                <a:cubicBezTo>
                  <a:pt x="767190" y="119323"/>
                  <a:pt x="766837" y="120811"/>
                  <a:pt x="766837" y="122448"/>
                </a:cubicBezTo>
                <a:cubicBezTo>
                  <a:pt x="766837" y="124978"/>
                  <a:pt x="767842" y="127136"/>
                  <a:pt x="769851" y="128922"/>
                </a:cubicBezTo>
                <a:cubicBezTo>
                  <a:pt x="771860" y="130708"/>
                  <a:pt x="775060" y="131601"/>
                  <a:pt x="779450" y="131601"/>
                </a:cubicBezTo>
                <a:cubicBezTo>
                  <a:pt x="781013" y="131601"/>
                  <a:pt x="782687" y="131471"/>
                  <a:pt x="784473" y="131210"/>
                </a:cubicBezTo>
                <a:cubicBezTo>
                  <a:pt x="786259" y="130950"/>
                  <a:pt x="788715" y="130299"/>
                  <a:pt x="791840" y="129257"/>
                </a:cubicBezTo>
                <a:cubicBezTo>
                  <a:pt x="789682" y="134987"/>
                  <a:pt x="787115" y="143358"/>
                  <a:pt x="784138" y="154372"/>
                </a:cubicBezTo>
                <a:cubicBezTo>
                  <a:pt x="777739" y="155413"/>
                  <a:pt x="771674" y="155934"/>
                  <a:pt x="765944" y="155934"/>
                </a:cubicBezTo>
                <a:cubicBezTo>
                  <a:pt x="756717" y="155934"/>
                  <a:pt x="749033" y="154651"/>
                  <a:pt x="742894" y="152083"/>
                </a:cubicBezTo>
                <a:cubicBezTo>
                  <a:pt x="736755" y="149516"/>
                  <a:pt x="732030" y="145368"/>
                  <a:pt x="728718" y="139638"/>
                </a:cubicBezTo>
                <a:cubicBezTo>
                  <a:pt x="725407" y="133908"/>
                  <a:pt x="723751" y="128178"/>
                  <a:pt x="723751" y="122448"/>
                </a:cubicBezTo>
                <a:cubicBezTo>
                  <a:pt x="723751" y="118951"/>
                  <a:pt x="724365" y="115528"/>
                  <a:pt x="725592" y="112179"/>
                </a:cubicBezTo>
                <a:cubicBezTo>
                  <a:pt x="726819" y="108830"/>
                  <a:pt x="728735" y="105556"/>
                  <a:pt x="731338" y="102356"/>
                </a:cubicBezTo>
                <a:cubicBezTo>
                  <a:pt x="733941" y="99156"/>
                  <a:pt x="736991" y="96422"/>
                  <a:pt x="740487" y="94152"/>
                </a:cubicBezTo>
                <a:cubicBezTo>
                  <a:pt x="743984" y="91882"/>
                  <a:pt x="748763" y="89743"/>
                  <a:pt x="754826" y="87734"/>
                </a:cubicBezTo>
                <a:cubicBezTo>
                  <a:pt x="760888" y="85725"/>
                  <a:pt x="768568" y="83827"/>
                  <a:pt x="777866" y="82041"/>
                </a:cubicBezTo>
                <a:cubicBezTo>
                  <a:pt x="781735" y="81297"/>
                  <a:pt x="785287" y="80497"/>
                  <a:pt x="788523" y="79641"/>
                </a:cubicBezTo>
                <a:cubicBezTo>
                  <a:pt x="791759" y="78786"/>
                  <a:pt x="794065" y="78041"/>
                  <a:pt x="795441" y="77409"/>
                </a:cubicBezTo>
                <a:cubicBezTo>
                  <a:pt x="796817" y="76776"/>
                  <a:pt x="797932" y="76032"/>
                  <a:pt x="798788" y="75177"/>
                </a:cubicBezTo>
                <a:cubicBezTo>
                  <a:pt x="799643" y="74321"/>
                  <a:pt x="800256" y="73428"/>
                  <a:pt x="800628" y="72498"/>
                </a:cubicBezTo>
                <a:cubicBezTo>
                  <a:pt x="801001" y="71567"/>
                  <a:pt x="801187" y="70581"/>
                  <a:pt x="801187" y="69540"/>
                </a:cubicBezTo>
                <a:cubicBezTo>
                  <a:pt x="801187" y="66712"/>
                  <a:pt x="799997" y="64535"/>
                  <a:pt x="797616" y="63010"/>
                </a:cubicBezTo>
                <a:cubicBezTo>
                  <a:pt x="795236" y="61484"/>
                  <a:pt x="791741" y="60722"/>
                  <a:pt x="787129" y="60722"/>
                </a:cubicBezTo>
                <a:cubicBezTo>
                  <a:pt x="774336" y="60722"/>
                  <a:pt x="758530" y="64331"/>
                  <a:pt x="739713" y="71549"/>
                </a:cubicBezTo>
                <a:cubicBezTo>
                  <a:pt x="741127" y="64182"/>
                  <a:pt x="742020" y="59103"/>
                  <a:pt x="742392" y="56313"/>
                </a:cubicBezTo>
                <a:cubicBezTo>
                  <a:pt x="742764" y="53522"/>
                  <a:pt x="743359" y="49150"/>
                  <a:pt x="744178" y="43197"/>
                </a:cubicBezTo>
                <a:cubicBezTo>
                  <a:pt x="765609" y="38509"/>
                  <a:pt x="784028" y="36165"/>
                  <a:pt x="799436" y="36165"/>
                </a:cubicBezTo>
                <a:close/>
                <a:moveTo>
                  <a:pt x="401987" y="36165"/>
                </a:moveTo>
                <a:cubicBezTo>
                  <a:pt x="407344" y="36165"/>
                  <a:pt x="412572" y="36742"/>
                  <a:pt x="417668" y="37895"/>
                </a:cubicBezTo>
                <a:cubicBezTo>
                  <a:pt x="422765" y="39049"/>
                  <a:pt x="427025" y="40686"/>
                  <a:pt x="430448" y="42806"/>
                </a:cubicBezTo>
                <a:cubicBezTo>
                  <a:pt x="433871" y="44927"/>
                  <a:pt x="436736" y="47569"/>
                  <a:pt x="439043" y="50732"/>
                </a:cubicBezTo>
                <a:cubicBezTo>
                  <a:pt x="441350" y="53894"/>
                  <a:pt x="442875" y="57299"/>
                  <a:pt x="443620" y="60945"/>
                </a:cubicBezTo>
                <a:cubicBezTo>
                  <a:pt x="444364" y="64591"/>
                  <a:pt x="444736" y="68349"/>
                  <a:pt x="444736" y="72219"/>
                </a:cubicBezTo>
                <a:cubicBezTo>
                  <a:pt x="444736" y="75046"/>
                  <a:pt x="444435" y="81148"/>
                  <a:pt x="443832" y="90524"/>
                </a:cubicBezTo>
                <a:lnTo>
                  <a:pt x="441910" y="130931"/>
                </a:lnTo>
                <a:cubicBezTo>
                  <a:pt x="441534" y="138894"/>
                  <a:pt x="441345" y="146261"/>
                  <a:pt x="441345" y="153032"/>
                </a:cubicBezTo>
                <a:cubicBezTo>
                  <a:pt x="433836" y="152883"/>
                  <a:pt x="426811" y="152809"/>
                  <a:pt x="420268" y="152809"/>
                </a:cubicBezTo>
                <a:cubicBezTo>
                  <a:pt x="411421" y="152809"/>
                  <a:pt x="403354" y="152883"/>
                  <a:pt x="396069" y="153032"/>
                </a:cubicBezTo>
                <a:cubicBezTo>
                  <a:pt x="396744" y="146261"/>
                  <a:pt x="397457" y="136196"/>
                  <a:pt x="398207" y="122839"/>
                </a:cubicBezTo>
                <a:cubicBezTo>
                  <a:pt x="398957" y="109481"/>
                  <a:pt x="399332" y="100087"/>
                  <a:pt x="399332" y="94654"/>
                </a:cubicBezTo>
                <a:cubicBezTo>
                  <a:pt x="399332" y="86246"/>
                  <a:pt x="397712" y="80386"/>
                  <a:pt x="394471" y="77074"/>
                </a:cubicBezTo>
                <a:cubicBezTo>
                  <a:pt x="391231" y="73763"/>
                  <a:pt x="387153" y="72107"/>
                  <a:pt x="382237" y="72107"/>
                </a:cubicBezTo>
                <a:cubicBezTo>
                  <a:pt x="377916" y="72107"/>
                  <a:pt x="373838" y="73521"/>
                  <a:pt x="370002" y="76349"/>
                </a:cubicBezTo>
                <a:cubicBezTo>
                  <a:pt x="366166" y="79176"/>
                  <a:pt x="363205" y="83288"/>
                  <a:pt x="361119" y="88683"/>
                </a:cubicBezTo>
                <a:cubicBezTo>
                  <a:pt x="359033" y="94078"/>
                  <a:pt x="357561" y="102952"/>
                  <a:pt x="356703" y="115304"/>
                </a:cubicBezTo>
                <a:cubicBezTo>
                  <a:pt x="355845" y="127657"/>
                  <a:pt x="355267" y="140233"/>
                  <a:pt x="354968" y="153032"/>
                </a:cubicBezTo>
                <a:cubicBezTo>
                  <a:pt x="347530" y="152883"/>
                  <a:pt x="340279" y="152809"/>
                  <a:pt x="333214" y="152809"/>
                </a:cubicBezTo>
                <a:cubicBezTo>
                  <a:pt x="325776" y="152809"/>
                  <a:pt x="317706" y="152883"/>
                  <a:pt x="309004" y="153032"/>
                </a:cubicBezTo>
                <a:cubicBezTo>
                  <a:pt x="311145" y="136140"/>
                  <a:pt x="312787" y="117481"/>
                  <a:pt x="313932" y="97054"/>
                </a:cubicBezTo>
                <a:cubicBezTo>
                  <a:pt x="315076" y="76628"/>
                  <a:pt x="315758" y="57299"/>
                  <a:pt x="315979" y="39067"/>
                </a:cubicBezTo>
                <a:cubicBezTo>
                  <a:pt x="324920" y="39216"/>
                  <a:pt x="332632" y="39290"/>
                  <a:pt x="339114" y="39290"/>
                </a:cubicBezTo>
                <a:cubicBezTo>
                  <a:pt x="346639" y="39290"/>
                  <a:pt x="353867" y="39216"/>
                  <a:pt x="360797" y="39067"/>
                </a:cubicBezTo>
                <a:lnTo>
                  <a:pt x="359684" y="54248"/>
                </a:lnTo>
                <a:cubicBezTo>
                  <a:pt x="362140" y="51494"/>
                  <a:pt x="364260" y="49318"/>
                  <a:pt x="366046" y="47718"/>
                </a:cubicBezTo>
                <a:cubicBezTo>
                  <a:pt x="367832" y="46118"/>
                  <a:pt x="370046" y="44555"/>
                  <a:pt x="372688" y="43030"/>
                </a:cubicBezTo>
                <a:cubicBezTo>
                  <a:pt x="375329" y="41504"/>
                  <a:pt x="378138" y="40258"/>
                  <a:pt x="381114" y="39290"/>
                </a:cubicBezTo>
                <a:cubicBezTo>
                  <a:pt x="384090" y="38323"/>
                  <a:pt x="387346" y="37560"/>
                  <a:pt x="390880" y="37002"/>
                </a:cubicBezTo>
                <a:cubicBezTo>
                  <a:pt x="394415" y="36444"/>
                  <a:pt x="398117" y="36165"/>
                  <a:pt x="401987" y="36165"/>
                </a:cubicBezTo>
                <a:close/>
                <a:moveTo>
                  <a:pt x="238720" y="36165"/>
                </a:moveTo>
                <a:cubicBezTo>
                  <a:pt x="247204" y="36165"/>
                  <a:pt x="255296" y="37151"/>
                  <a:pt x="262998" y="39123"/>
                </a:cubicBezTo>
                <a:cubicBezTo>
                  <a:pt x="270700" y="41095"/>
                  <a:pt x="277230" y="44537"/>
                  <a:pt x="282587" y="49448"/>
                </a:cubicBezTo>
                <a:cubicBezTo>
                  <a:pt x="287945" y="54359"/>
                  <a:pt x="291759" y="59903"/>
                  <a:pt x="294029" y="66079"/>
                </a:cubicBezTo>
                <a:cubicBezTo>
                  <a:pt x="296298" y="72256"/>
                  <a:pt x="297433" y="78916"/>
                  <a:pt x="297433" y="86060"/>
                </a:cubicBezTo>
                <a:cubicBezTo>
                  <a:pt x="297433" y="90301"/>
                  <a:pt x="296949" y="95026"/>
                  <a:pt x="295982" y="100235"/>
                </a:cubicBezTo>
                <a:lnTo>
                  <a:pt x="217736" y="100347"/>
                </a:lnTo>
                <a:cubicBezTo>
                  <a:pt x="217661" y="101532"/>
                  <a:pt x="217624" y="102606"/>
                  <a:pt x="217624" y="103570"/>
                </a:cubicBezTo>
                <a:cubicBezTo>
                  <a:pt x="217624" y="111573"/>
                  <a:pt x="220489" y="117464"/>
                  <a:pt x="226219" y="121244"/>
                </a:cubicBezTo>
                <a:cubicBezTo>
                  <a:pt x="231949" y="125023"/>
                  <a:pt x="238944" y="126913"/>
                  <a:pt x="247204" y="126913"/>
                </a:cubicBezTo>
                <a:cubicBezTo>
                  <a:pt x="252115" y="126913"/>
                  <a:pt x="257715" y="126336"/>
                  <a:pt x="264003" y="125183"/>
                </a:cubicBezTo>
                <a:cubicBezTo>
                  <a:pt x="270291" y="124029"/>
                  <a:pt x="278048" y="122076"/>
                  <a:pt x="287276" y="119323"/>
                </a:cubicBezTo>
                <a:cubicBezTo>
                  <a:pt x="286308" y="123788"/>
                  <a:pt x="284448" y="134578"/>
                  <a:pt x="281694" y="151693"/>
                </a:cubicBezTo>
                <a:cubicBezTo>
                  <a:pt x="273062" y="153404"/>
                  <a:pt x="265807" y="154539"/>
                  <a:pt x="259928" y="155097"/>
                </a:cubicBezTo>
                <a:cubicBezTo>
                  <a:pt x="254050" y="155655"/>
                  <a:pt x="248097" y="155934"/>
                  <a:pt x="242069" y="155934"/>
                </a:cubicBezTo>
                <a:cubicBezTo>
                  <a:pt x="233214" y="155934"/>
                  <a:pt x="225065" y="155321"/>
                  <a:pt x="217624" y="154094"/>
                </a:cubicBezTo>
                <a:cubicBezTo>
                  <a:pt x="210183" y="152868"/>
                  <a:pt x="203764" y="150693"/>
                  <a:pt x="198369" y="147571"/>
                </a:cubicBezTo>
                <a:cubicBezTo>
                  <a:pt x="192974" y="144448"/>
                  <a:pt x="188454" y="140564"/>
                  <a:pt x="184807" y="135917"/>
                </a:cubicBezTo>
                <a:cubicBezTo>
                  <a:pt x="181161" y="131270"/>
                  <a:pt x="178389" y="125750"/>
                  <a:pt x="176492" y="119357"/>
                </a:cubicBezTo>
                <a:cubicBezTo>
                  <a:pt x="174594" y="112963"/>
                  <a:pt x="173645" y="106384"/>
                  <a:pt x="173645" y="99618"/>
                </a:cubicBezTo>
                <a:cubicBezTo>
                  <a:pt x="173645" y="90102"/>
                  <a:pt x="175543" y="80791"/>
                  <a:pt x="179338" y="71683"/>
                </a:cubicBezTo>
                <a:cubicBezTo>
                  <a:pt x="183133" y="62576"/>
                  <a:pt x="188026" y="55457"/>
                  <a:pt x="194016" y="50328"/>
                </a:cubicBezTo>
                <a:cubicBezTo>
                  <a:pt x="200006" y="45198"/>
                  <a:pt x="206908" y="41556"/>
                  <a:pt x="214722" y="39399"/>
                </a:cubicBezTo>
                <a:cubicBezTo>
                  <a:pt x="222535" y="37243"/>
                  <a:pt x="230535" y="36165"/>
                  <a:pt x="238720" y="36165"/>
                </a:cubicBezTo>
                <a:close/>
                <a:moveTo>
                  <a:pt x="67754" y="30137"/>
                </a:moveTo>
                <a:lnTo>
                  <a:pt x="66361" y="60052"/>
                </a:lnTo>
                <a:lnTo>
                  <a:pt x="82230" y="60052"/>
                </a:lnTo>
                <a:cubicBezTo>
                  <a:pt x="87446" y="60052"/>
                  <a:pt x="91153" y="59922"/>
                  <a:pt x="93351" y="59661"/>
                </a:cubicBezTo>
                <a:cubicBezTo>
                  <a:pt x="95549" y="59401"/>
                  <a:pt x="97691" y="58936"/>
                  <a:pt x="99777" y="58266"/>
                </a:cubicBezTo>
                <a:cubicBezTo>
                  <a:pt x="101863" y="57596"/>
                  <a:pt x="103670" y="56480"/>
                  <a:pt x="105198" y="54917"/>
                </a:cubicBezTo>
                <a:cubicBezTo>
                  <a:pt x="106726" y="53355"/>
                  <a:pt x="107806" y="51606"/>
                  <a:pt x="108439" y="49671"/>
                </a:cubicBezTo>
                <a:cubicBezTo>
                  <a:pt x="109072" y="47736"/>
                  <a:pt x="109389" y="45802"/>
                  <a:pt x="109389" y="43867"/>
                </a:cubicBezTo>
                <a:cubicBezTo>
                  <a:pt x="109389" y="41113"/>
                  <a:pt x="108738" y="38658"/>
                  <a:pt x="107435" y="36500"/>
                </a:cubicBezTo>
                <a:cubicBezTo>
                  <a:pt x="106133" y="34342"/>
                  <a:pt x="104031" y="32742"/>
                  <a:pt x="101129" y="31700"/>
                </a:cubicBezTo>
                <a:cubicBezTo>
                  <a:pt x="98227" y="30658"/>
                  <a:pt x="93799" y="30137"/>
                  <a:pt x="87846" y="30137"/>
                </a:cubicBezTo>
                <a:close/>
                <a:moveTo>
                  <a:pt x="1088817" y="669"/>
                </a:moveTo>
                <a:cubicBezTo>
                  <a:pt x="1098262" y="818"/>
                  <a:pt x="1105959" y="893"/>
                  <a:pt x="1111909" y="893"/>
                </a:cubicBezTo>
                <a:cubicBezTo>
                  <a:pt x="1119941" y="893"/>
                  <a:pt x="1127526" y="818"/>
                  <a:pt x="1134666" y="669"/>
                </a:cubicBezTo>
                <a:lnTo>
                  <a:pt x="1132348" y="27682"/>
                </a:lnTo>
                <a:cubicBezTo>
                  <a:pt x="1131980" y="32147"/>
                  <a:pt x="1131392" y="41188"/>
                  <a:pt x="1130583" y="54806"/>
                </a:cubicBezTo>
                <a:cubicBezTo>
                  <a:pt x="1133037" y="51680"/>
                  <a:pt x="1135045" y="49355"/>
                  <a:pt x="1136607" y="47829"/>
                </a:cubicBezTo>
                <a:cubicBezTo>
                  <a:pt x="1138168" y="46304"/>
                  <a:pt x="1139898" y="44890"/>
                  <a:pt x="1141795" y="43588"/>
                </a:cubicBezTo>
                <a:cubicBezTo>
                  <a:pt x="1143692" y="42286"/>
                  <a:pt x="1145626" y="41188"/>
                  <a:pt x="1147596" y="40295"/>
                </a:cubicBezTo>
                <a:cubicBezTo>
                  <a:pt x="1149567" y="39402"/>
                  <a:pt x="1151835" y="38621"/>
                  <a:pt x="1154401" y="37951"/>
                </a:cubicBezTo>
                <a:cubicBezTo>
                  <a:pt x="1156966" y="37281"/>
                  <a:pt x="1159792" y="36760"/>
                  <a:pt x="1162879" y="36388"/>
                </a:cubicBezTo>
                <a:cubicBezTo>
                  <a:pt x="1165965" y="36016"/>
                  <a:pt x="1169145" y="35830"/>
                  <a:pt x="1172418" y="35830"/>
                </a:cubicBezTo>
                <a:cubicBezTo>
                  <a:pt x="1178740" y="35830"/>
                  <a:pt x="1184857" y="36537"/>
                  <a:pt x="1190769" y="37951"/>
                </a:cubicBezTo>
                <a:cubicBezTo>
                  <a:pt x="1196682" y="39365"/>
                  <a:pt x="1201720" y="41839"/>
                  <a:pt x="1205885" y="45374"/>
                </a:cubicBezTo>
                <a:cubicBezTo>
                  <a:pt x="1210050" y="48908"/>
                  <a:pt x="1212876" y="52852"/>
                  <a:pt x="1214364" y="57206"/>
                </a:cubicBezTo>
                <a:cubicBezTo>
                  <a:pt x="1215852" y="61559"/>
                  <a:pt x="1216596" y="66340"/>
                  <a:pt x="1216596" y="71549"/>
                </a:cubicBezTo>
                <a:cubicBezTo>
                  <a:pt x="1216596" y="73558"/>
                  <a:pt x="1216540" y="76218"/>
                  <a:pt x="1216429" y="79530"/>
                </a:cubicBezTo>
                <a:cubicBezTo>
                  <a:pt x="1216318" y="82841"/>
                  <a:pt x="1216078" y="87027"/>
                  <a:pt x="1215708" y="92087"/>
                </a:cubicBezTo>
                <a:lnTo>
                  <a:pt x="1213264" y="129703"/>
                </a:lnTo>
                <a:cubicBezTo>
                  <a:pt x="1212969" y="134392"/>
                  <a:pt x="1212803" y="138280"/>
                  <a:pt x="1212766" y="141368"/>
                </a:cubicBezTo>
                <a:cubicBezTo>
                  <a:pt x="1212728" y="144456"/>
                  <a:pt x="1212710" y="148344"/>
                  <a:pt x="1212710" y="153032"/>
                </a:cubicBezTo>
                <a:cubicBezTo>
                  <a:pt x="1204967" y="152883"/>
                  <a:pt x="1197560" y="152809"/>
                  <a:pt x="1190487" y="152809"/>
                </a:cubicBezTo>
                <a:cubicBezTo>
                  <a:pt x="1182521" y="152809"/>
                  <a:pt x="1174444" y="152883"/>
                  <a:pt x="1166254" y="153032"/>
                </a:cubicBezTo>
                <a:cubicBezTo>
                  <a:pt x="1167510" y="143135"/>
                  <a:pt x="1168618" y="131731"/>
                  <a:pt x="1169578" y="118820"/>
                </a:cubicBezTo>
                <a:cubicBezTo>
                  <a:pt x="1170538" y="105910"/>
                  <a:pt x="1171018" y="96292"/>
                  <a:pt x="1171018" y="89966"/>
                </a:cubicBezTo>
                <a:cubicBezTo>
                  <a:pt x="1171018" y="82971"/>
                  <a:pt x="1169546" y="78060"/>
                  <a:pt x="1166604" y="75232"/>
                </a:cubicBezTo>
                <a:cubicBezTo>
                  <a:pt x="1163662" y="72405"/>
                  <a:pt x="1159771" y="70991"/>
                  <a:pt x="1154930" y="70991"/>
                </a:cubicBezTo>
                <a:cubicBezTo>
                  <a:pt x="1150610" y="70991"/>
                  <a:pt x="1146773" y="71884"/>
                  <a:pt x="1143421" y="73670"/>
                </a:cubicBezTo>
                <a:cubicBezTo>
                  <a:pt x="1140442" y="75232"/>
                  <a:pt x="1137835" y="77651"/>
                  <a:pt x="1135600" y="80925"/>
                </a:cubicBezTo>
                <a:cubicBezTo>
                  <a:pt x="1133665" y="83678"/>
                  <a:pt x="1132064" y="87659"/>
                  <a:pt x="1130797" y="92868"/>
                </a:cubicBezTo>
                <a:cubicBezTo>
                  <a:pt x="1129308" y="99194"/>
                  <a:pt x="1128153" y="108533"/>
                  <a:pt x="1127334" y="120885"/>
                </a:cubicBezTo>
                <a:cubicBezTo>
                  <a:pt x="1126896" y="127731"/>
                  <a:pt x="1126459" y="138447"/>
                  <a:pt x="1126020" y="153032"/>
                </a:cubicBezTo>
                <a:cubicBezTo>
                  <a:pt x="1118513" y="152883"/>
                  <a:pt x="1111489" y="152809"/>
                  <a:pt x="1104948" y="152809"/>
                </a:cubicBezTo>
                <a:cubicBezTo>
                  <a:pt x="1098332" y="152809"/>
                  <a:pt x="1090342" y="152883"/>
                  <a:pt x="1080976" y="153032"/>
                </a:cubicBezTo>
                <a:cubicBezTo>
                  <a:pt x="1082171" y="141945"/>
                  <a:pt x="1083030" y="132829"/>
                  <a:pt x="1083552" y="125685"/>
                </a:cubicBezTo>
                <a:cubicBezTo>
                  <a:pt x="1084597" y="110728"/>
                  <a:pt x="1085680" y="93352"/>
                  <a:pt x="1086801" y="73558"/>
                </a:cubicBezTo>
                <a:cubicBezTo>
                  <a:pt x="1087473" y="60461"/>
                  <a:pt x="1087977" y="47885"/>
                  <a:pt x="1088313" y="35830"/>
                </a:cubicBezTo>
                <a:cubicBezTo>
                  <a:pt x="1088649" y="23775"/>
                  <a:pt x="1088817" y="12055"/>
                  <a:pt x="1088817" y="669"/>
                </a:cubicBezTo>
                <a:close/>
                <a:moveTo>
                  <a:pt x="531502" y="669"/>
                </a:moveTo>
                <a:cubicBezTo>
                  <a:pt x="545244" y="818"/>
                  <a:pt x="556035" y="893"/>
                  <a:pt x="563878" y="893"/>
                </a:cubicBezTo>
                <a:cubicBezTo>
                  <a:pt x="570375" y="893"/>
                  <a:pt x="580308" y="818"/>
                  <a:pt x="593675" y="669"/>
                </a:cubicBezTo>
                <a:cubicBezTo>
                  <a:pt x="594641" y="7069"/>
                  <a:pt x="595457" y="11925"/>
                  <a:pt x="596125" y="15236"/>
                </a:cubicBezTo>
                <a:cubicBezTo>
                  <a:pt x="596793" y="18547"/>
                  <a:pt x="598444" y="25021"/>
                  <a:pt x="601079" y="34658"/>
                </a:cubicBezTo>
                <a:cubicBezTo>
                  <a:pt x="603714" y="44295"/>
                  <a:pt x="605829" y="52629"/>
                  <a:pt x="607424" y="59661"/>
                </a:cubicBezTo>
                <a:cubicBezTo>
                  <a:pt x="609019" y="66693"/>
                  <a:pt x="611413" y="78730"/>
                  <a:pt x="614604" y="95771"/>
                </a:cubicBezTo>
                <a:cubicBezTo>
                  <a:pt x="617884" y="84088"/>
                  <a:pt x="620866" y="74042"/>
                  <a:pt x="623550" y="65633"/>
                </a:cubicBezTo>
                <a:cubicBezTo>
                  <a:pt x="626233" y="57224"/>
                  <a:pt x="629588" y="47662"/>
                  <a:pt x="633614" y="36946"/>
                </a:cubicBezTo>
                <a:cubicBezTo>
                  <a:pt x="637640" y="26231"/>
                  <a:pt x="640193" y="19217"/>
                  <a:pt x="641274" y="15906"/>
                </a:cubicBezTo>
                <a:cubicBezTo>
                  <a:pt x="642355" y="12594"/>
                  <a:pt x="643827" y="7516"/>
                  <a:pt x="645691" y="669"/>
                </a:cubicBezTo>
                <a:cubicBezTo>
                  <a:pt x="656853" y="818"/>
                  <a:pt x="667792" y="893"/>
                  <a:pt x="678507" y="893"/>
                </a:cubicBezTo>
                <a:cubicBezTo>
                  <a:pt x="685800" y="893"/>
                  <a:pt x="695920" y="818"/>
                  <a:pt x="708868" y="669"/>
                </a:cubicBezTo>
                <a:cubicBezTo>
                  <a:pt x="707454" y="25747"/>
                  <a:pt x="706524" y="47290"/>
                  <a:pt x="706078" y="65298"/>
                </a:cubicBezTo>
                <a:cubicBezTo>
                  <a:pt x="705110" y="100570"/>
                  <a:pt x="704627" y="124829"/>
                  <a:pt x="704627" y="138075"/>
                </a:cubicBezTo>
                <a:cubicBezTo>
                  <a:pt x="704627" y="140828"/>
                  <a:pt x="704701" y="145814"/>
                  <a:pt x="704850" y="153032"/>
                </a:cubicBezTo>
                <a:cubicBezTo>
                  <a:pt x="695027" y="152883"/>
                  <a:pt x="688144" y="152809"/>
                  <a:pt x="684200" y="152809"/>
                </a:cubicBezTo>
                <a:cubicBezTo>
                  <a:pt x="678470" y="152809"/>
                  <a:pt x="671438" y="152883"/>
                  <a:pt x="663104" y="153032"/>
                </a:cubicBezTo>
                <a:cubicBezTo>
                  <a:pt x="663710" y="146335"/>
                  <a:pt x="664466" y="130392"/>
                  <a:pt x="665372" y="105203"/>
                </a:cubicBezTo>
                <a:cubicBezTo>
                  <a:pt x="666278" y="80013"/>
                  <a:pt x="666731" y="63921"/>
                  <a:pt x="666731" y="56926"/>
                </a:cubicBezTo>
                <a:cubicBezTo>
                  <a:pt x="666731" y="53875"/>
                  <a:pt x="666657" y="49634"/>
                  <a:pt x="666508" y="44202"/>
                </a:cubicBezTo>
                <a:lnTo>
                  <a:pt x="651863" y="89631"/>
                </a:lnTo>
                <a:lnTo>
                  <a:pt x="630845" y="153032"/>
                </a:lnTo>
                <a:cubicBezTo>
                  <a:pt x="621171" y="152883"/>
                  <a:pt x="614511" y="152809"/>
                  <a:pt x="610865" y="152809"/>
                </a:cubicBezTo>
                <a:cubicBezTo>
                  <a:pt x="606252" y="152809"/>
                  <a:pt x="599182" y="152883"/>
                  <a:pt x="589657" y="153032"/>
                </a:cubicBezTo>
                <a:lnTo>
                  <a:pt x="575896" y="91641"/>
                </a:lnTo>
                <a:lnTo>
                  <a:pt x="567842" y="58936"/>
                </a:lnTo>
                <a:cubicBezTo>
                  <a:pt x="567543" y="57671"/>
                  <a:pt x="567208" y="56108"/>
                  <a:pt x="566835" y="54248"/>
                </a:cubicBezTo>
                <a:cubicBezTo>
                  <a:pt x="566462" y="52387"/>
                  <a:pt x="565866" y="49113"/>
                  <a:pt x="565045" y="44425"/>
                </a:cubicBezTo>
                <a:lnTo>
                  <a:pt x="562232" y="75344"/>
                </a:lnTo>
                <a:lnTo>
                  <a:pt x="558518" y="138745"/>
                </a:lnTo>
                <a:lnTo>
                  <a:pt x="558180" y="153032"/>
                </a:lnTo>
                <a:cubicBezTo>
                  <a:pt x="547911" y="152883"/>
                  <a:pt x="541362" y="152809"/>
                  <a:pt x="538535" y="152809"/>
                </a:cubicBezTo>
                <a:cubicBezTo>
                  <a:pt x="534665" y="152809"/>
                  <a:pt x="527968" y="152883"/>
                  <a:pt x="518443" y="153032"/>
                </a:cubicBezTo>
                <a:lnTo>
                  <a:pt x="521209" y="130485"/>
                </a:lnTo>
                <a:lnTo>
                  <a:pt x="528072" y="52238"/>
                </a:lnTo>
                <a:close/>
                <a:moveTo>
                  <a:pt x="102576" y="0"/>
                </a:moveTo>
                <a:cubicBezTo>
                  <a:pt x="111879" y="0"/>
                  <a:pt x="118503" y="260"/>
                  <a:pt x="122447" y="781"/>
                </a:cubicBezTo>
                <a:cubicBezTo>
                  <a:pt x="127656" y="1451"/>
                  <a:pt x="132214" y="2641"/>
                  <a:pt x="136120" y="4353"/>
                </a:cubicBezTo>
                <a:cubicBezTo>
                  <a:pt x="140027" y="6064"/>
                  <a:pt x="143283" y="8185"/>
                  <a:pt x="145889" y="10715"/>
                </a:cubicBezTo>
                <a:cubicBezTo>
                  <a:pt x="148791" y="13692"/>
                  <a:pt x="151061" y="17264"/>
                  <a:pt x="152698" y="21431"/>
                </a:cubicBezTo>
                <a:cubicBezTo>
                  <a:pt x="154558" y="26193"/>
                  <a:pt x="155488" y="31291"/>
                  <a:pt x="155488" y="36723"/>
                </a:cubicBezTo>
                <a:cubicBezTo>
                  <a:pt x="155488" y="40965"/>
                  <a:pt x="154949" y="45020"/>
                  <a:pt x="153870" y="48890"/>
                </a:cubicBezTo>
                <a:cubicBezTo>
                  <a:pt x="152791" y="52759"/>
                  <a:pt x="151265" y="56201"/>
                  <a:pt x="149293" y="59215"/>
                </a:cubicBezTo>
                <a:cubicBezTo>
                  <a:pt x="147321" y="62228"/>
                  <a:pt x="145108" y="64740"/>
                  <a:pt x="142652" y="66749"/>
                </a:cubicBezTo>
                <a:cubicBezTo>
                  <a:pt x="140196" y="68758"/>
                  <a:pt x="137796" y="70321"/>
                  <a:pt x="135452" y="71437"/>
                </a:cubicBezTo>
                <a:cubicBezTo>
                  <a:pt x="133108" y="72553"/>
                  <a:pt x="129964" y="73670"/>
                  <a:pt x="126020" y="74786"/>
                </a:cubicBezTo>
                <a:cubicBezTo>
                  <a:pt x="129964" y="75456"/>
                  <a:pt x="133127" y="76218"/>
                  <a:pt x="135508" y="77074"/>
                </a:cubicBezTo>
                <a:cubicBezTo>
                  <a:pt x="137889" y="77930"/>
                  <a:pt x="140438" y="79307"/>
                  <a:pt x="143154" y="81204"/>
                </a:cubicBezTo>
                <a:cubicBezTo>
                  <a:pt x="145870" y="83102"/>
                  <a:pt x="148307" y="85539"/>
                  <a:pt x="150465" y="88515"/>
                </a:cubicBezTo>
                <a:cubicBezTo>
                  <a:pt x="152623" y="91492"/>
                  <a:pt x="154242" y="94822"/>
                  <a:pt x="155321" y="98505"/>
                </a:cubicBezTo>
                <a:cubicBezTo>
                  <a:pt x="156400" y="102189"/>
                  <a:pt x="156939" y="106077"/>
                  <a:pt x="156939" y="110170"/>
                </a:cubicBezTo>
                <a:cubicBezTo>
                  <a:pt x="156939" y="115825"/>
                  <a:pt x="156009" y="121146"/>
                  <a:pt x="154149" y="126132"/>
                </a:cubicBezTo>
                <a:cubicBezTo>
                  <a:pt x="152288" y="131117"/>
                  <a:pt x="149684" y="135396"/>
                  <a:pt x="146335" y="138968"/>
                </a:cubicBezTo>
                <a:cubicBezTo>
                  <a:pt x="143508" y="142019"/>
                  <a:pt x="139824" y="144623"/>
                  <a:pt x="135285" y="146781"/>
                </a:cubicBezTo>
                <a:cubicBezTo>
                  <a:pt x="130746" y="148939"/>
                  <a:pt x="126095" y="150428"/>
                  <a:pt x="121332" y="151246"/>
                </a:cubicBezTo>
                <a:cubicBezTo>
                  <a:pt x="117463" y="151842"/>
                  <a:pt x="110412" y="152288"/>
                  <a:pt x="100180" y="152586"/>
                </a:cubicBezTo>
                <a:cubicBezTo>
                  <a:pt x="89948" y="152883"/>
                  <a:pt x="79102" y="153032"/>
                  <a:pt x="67642" y="153032"/>
                </a:cubicBezTo>
                <a:lnTo>
                  <a:pt x="38286" y="152921"/>
                </a:lnTo>
                <a:lnTo>
                  <a:pt x="16632" y="153032"/>
                </a:lnTo>
                <a:cubicBezTo>
                  <a:pt x="18192" y="136661"/>
                  <a:pt x="19233" y="123788"/>
                  <a:pt x="19754" y="114411"/>
                </a:cubicBezTo>
                <a:cubicBezTo>
                  <a:pt x="20496" y="101612"/>
                  <a:pt x="21221" y="84050"/>
                  <a:pt x="21927" y="61726"/>
                </a:cubicBezTo>
                <a:cubicBezTo>
                  <a:pt x="22632" y="39402"/>
                  <a:pt x="22985" y="23663"/>
                  <a:pt x="22985" y="14510"/>
                </a:cubicBezTo>
                <a:cubicBezTo>
                  <a:pt x="22985" y="11236"/>
                  <a:pt x="22948" y="6623"/>
                  <a:pt x="22874" y="669"/>
                </a:cubicBezTo>
                <a:cubicBezTo>
                  <a:pt x="32772" y="893"/>
                  <a:pt x="40623" y="1004"/>
                  <a:pt x="46427" y="1004"/>
                </a:cubicBezTo>
                <a:cubicBezTo>
                  <a:pt x="54539" y="1004"/>
                  <a:pt x="63990" y="837"/>
                  <a:pt x="74781" y="502"/>
                </a:cubicBezTo>
                <a:cubicBezTo>
                  <a:pt x="85572" y="167"/>
                  <a:pt x="94837" y="0"/>
                  <a:pt x="10257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58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89851D-1E5A-D340-7128-7E9F0D0D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dirty="0">
                <a:latin typeface="Eras Bold ITC" panose="020B0907030504020204" pitchFamily="34" charset="0"/>
              </a:rPr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32651-9DDE-0076-2461-298FF0024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12473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CA" dirty="0"/>
              <a:t>Email: </a:t>
            </a:r>
            <a:r>
              <a:rPr lang="en-CA" dirty="0">
                <a:hlinkClick r:id="rId2"/>
              </a:rPr>
              <a:t>ben.marsh304@gmail.com</a:t>
            </a:r>
            <a:r>
              <a:rPr lang="en-CA" dirty="0"/>
              <a:t> </a:t>
            </a:r>
          </a:p>
          <a:p>
            <a:pPr algn="ctr"/>
            <a:r>
              <a:rPr lang="en-CA" dirty="0"/>
              <a:t>Tableau Dashboard: </a:t>
            </a:r>
            <a:r>
              <a:rPr lang="en-CA" dirty="0">
                <a:hlinkClick r:id="rId3"/>
              </a:rPr>
              <a:t>Canadian Wildfires Dashboard</a:t>
            </a:r>
            <a:endParaRPr lang="en-CA" dirty="0"/>
          </a:p>
          <a:p>
            <a:pPr algn="ctr"/>
            <a:r>
              <a:rPr lang="en-CA" dirty="0"/>
              <a:t>GitHub: </a:t>
            </a:r>
            <a:r>
              <a:rPr lang="en-CA" dirty="0">
                <a:hlinkClick r:id="rId4"/>
              </a:rPr>
              <a:t>www.github.com/btmarsh6/Canadian_Wildfires</a:t>
            </a:r>
            <a:endParaRPr lang="en-CA" dirty="0"/>
          </a:p>
          <a:p>
            <a:pPr algn="ctr"/>
            <a:r>
              <a:rPr lang="en-CA" dirty="0"/>
              <a:t>LinkedIn: </a:t>
            </a:r>
            <a:r>
              <a:rPr lang="en-CA" dirty="0">
                <a:hlinkClick r:id="rId5"/>
              </a:rPr>
              <a:t>https://www.linkedin.com/in/ben-marsh304/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32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18F40D-8E85-E7CB-53DD-452852C8C600}"/>
              </a:ext>
            </a:extLst>
          </p:cNvPr>
          <p:cNvSpPr txBox="1"/>
          <p:nvPr/>
        </p:nvSpPr>
        <p:spPr>
          <a:xfrm>
            <a:off x="6356351" y="882552"/>
            <a:ext cx="5461000" cy="453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dirty="0">
                <a:latin typeface="Eras Bold ITC" panose="020B0907030504020204" pitchFamily="34" charset="0"/>
              </a:rPr>
              <a:t>The Problem</a:t>
            </a:r>
          </a:p>
          <a:p>
            <a:endParaRPr lang="en-US" altLang="en-US" sz="3200" dirty="0">
              <a:latin typeface="Eras Bold ITC" panose="020B0907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Since 1990, wildfires consume on average about 2.5 million hectares a year</a:t>
            </a:r>
            <a: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hlinkClick r:id="rId3"/>
              </a:rPr>
              <a:t>1</a:t>
            </a:r>
            <a:b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endParaRPr kumimoji="0" lang="en-US" altLang="en-US" sz="1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Fire suppression costs over the last decade in Canada have ranged from about $800 million to $1.5 billion a year</a:t>
            </a:r>
            <a:r>
              <a:rPr lang="en-US" altLang="en-US" sz="1400" baseline="30000" dirty="0">
                <a:cs typeface="Arial" panose="020B0604020202020204" pitchFamily="34" charset="0"/>
                <a:hlinkClick r:id="rId3"/>
              </a:rPr>
              <a:t>2</a:t>
            </a:r>
            <a:br>
              <a:rPr lang="en-US" altLang="en-US" sz="1400" baseline="30000" dirty="0">
                <a:cs typeface="Arial" panose="020B0604020202020204" pitchFamily="34" charset="0"/>
              </a:rPr>
            </a:br>
            <a:endParaRPr kumimoji="0" lang="en-US" altLang="en-US" sz="1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Population growth means more people are living in areas that used to be wilderness</a:t>
            </a:r>
            <a:br>
              <a:rPr lang="en-US" altLang="en-US" dirty="0">
                <a:cs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Fires can be a natural part of forest ecosystems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 descr="A picture containing outdoor, tree, heat, fire&#10;&#10;Description automatically generated">
            <a:extLst>
              <a:ext uri="{FF2B5EF4-FFF2-40B4-BE49-F238E27FC236}">
                <a16:creationId xmlns:a16="http://schemas.microsoft.com/office/drawing/2014/main" id="{0BE2C781-0037-F425-B518-838CD633B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" y="2129021"/>
            <a:ext cx="5850723" cy="32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7755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FA156-1ACB-00B5-0934-C840064147AF}"/>
              </a:ext>
            </a:extLst>
          </p:cNvPr>
          <p:cNvSpPr txBox="1"/>
          <p:nvPr/>
        </p:nvSpPr>
        <p:spPr>
          <a:xfrm>
            <a:off x="734291" y="1602509"/>
            <a:ext cx="707967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Eras Bold ITC" panose="020B0907030504020204" pitchFamily="34" charset="0"/>
                <a:cs typeface="Arial" panose="020B0604020202020204" pitchFamily="34" charset="0"/>
              </a:rPr>
              <a:t>Use for Analysis and Forecasting</a:t>
            </a:r>
          </a:p>
          <a:p>
            <a:pPr>
              <a:lnSpc>
                <a:spcPct val="150000"/>
              </a:lnSpc>
            </a:pPr>
            <a:endParaRPr lang="en-CA" sz="3200" dirty="0">
              <a:latin typeface="Eras Bold ITC" panose="020B090703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Resource Allocation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Prevention Efforts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Smart growth and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lane dropping a fire extinguisher&#10;&#10;Description automatically generated with low confidence">
            <a:extLst>
              <a:ext uri="{FF2B5EF4-FFF2-40B4-BE49-F238E27FC236}">
                <a16:creationId xmlns:a16="http://schemas.microsoft.com/office/drawing/2014/main" id="{5E04219E-63B8-83EF-71C5-28062420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0" y="2638425"/>
            <a:ext cx="47498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forest fire with smoke coming out of it&#10;&#10;Description automatically generated with low confidence">
            <a:extLst>
              <a:ext uri="{FF2B5EF4-FFF2-40B4-BE49-F238E27FC236}">
                <a16:creationId xmlns:a16="http://schemas.microsoft.com/office/drawing/2014/main" id="{A185FC66-90CE-61DA-7E17-1B2DA70F7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5707" b="-1"/>
          <a:stretch/>
        </p:blipFill>
        <p:spPr>
          <a:xfrm>
            <a:off x="573900" y="2300208"/>
            <a:ext cx="5178045" cy="367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4BD56-99D2-DF90-C6DD-B567F1C9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164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793ED-20F8-BB0B-3862-D653F871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727" y="2265037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 dirty="0">
                <a:cs typeface="Arial" panose="020B0604020202020204" pitchFamily="34" charset="0"/>
                <a:hlinkClick r:id="rId4"/>
              </a:rPr>
              <a:t>Kaggle Wildfire Dataset </a:t>
            </a:r>
            <a:endParaRPr lang="en-CA" sz="2000" dirty="0">
              <a:cs typeface="Arial" panose="020B0604020202020204" pitchFamily="34" charset="0"/>
            </a:endParaRPr>
          </a:p>
          <a:p>
            <a:pPr lvl="1"/>
            <a:r>
              <a:rPr lang="en-CA" sz="2000" dirty="0">
                <a:cs typeface="Arial" panose="020B0604020202020204" pitchFamily="34" charset="0"/>
              </a:rPr>
              <a:t>About 420,000 fires from 1946-2021</a:t>
            </a:r>
          </a:p>
          <a:p>
            <a:r>
              <a:rPr lang="en-CA" sz="2000" dirty="0">
                <a:cs typeface="Arial" panose="020B0604020202020204" pitchFamily="34" charset="0"/>
              </a:rPr>
              <a:t>Weather from </a:t>
            </a:r>
            <a:r>
              <a:rPr lang="en-CA" sz="2000" dirty="0">
                <a:cs typeface="Arial" panose="020B0604020202020204" pitchFamily="34" charset="0"/>
                <a:hlinkClick r:id="rId5"/>
              </a:rPr>
              <a:t>Open-</a:t>
            </a:r>
            <a:r>
              <a:rPr lang="en-CA" sz="2000" dirty="0" err="1">
                <a:cs typeface="Arial" panose="020B0604020202020204" pitchFamily="34" charset="0"/>
                <a:hlinkClick r:id="rId5"/>
              </a:rPr>
              <a:t>Meteo</a:t>
            </a:r>
            <a:endParaRPr lang="en-CA" sz="2000" dirty="0">
              <a:cs typeface="Arial" panose="020B0604020202020204" pitchFamily="34" charset="0"/>
            </a:endParaRPr>
          </a:p>
          <a:p>
            <a:pPr lvl="1"/>
            <a:r>
              <a:rPr lang="en-CA" sz="2000" dirty="0">
                <a:cs typeface="Arial" panose="020B0604020202020204" pitchFamily="34" charset="0"/>
              </a:rPr>
              <a:t>Temperature, wind, precipitation data for 2 weeks before each fire</a:t>
            </a:r>
          </a:p>
        </p:txBody>
      </p:sp>
    </p:spTree>
    <p:extLst>
      <p:ext uri="{BB962C8B-B14F-4D97-AF65-F5344CB8AC3E}">
        <p14:creationId xmlns:p14="http://schemas.microsoft.com/office/powerpoint/2010/main" val="52709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A9CD-CD9C-7834-379C-EA311DA8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Process</a:t>
            </a:r>
            <a:br>
              <a:rPr lang="en-CA" sz="4000" dirty="0">
                <a:latin typeface="Eras Bold ITC" panose="020B0907030504020204" pitchFamily="34" charset="0"/>
              </a:rPr>
            </a:br>
            <a:endParaRPr lang="en-CA" sz="4000" dirty="0">
              <a:latin typeface="Eras Bold ITC" panose="020B09070305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06471-6B41-A07C-1201-E10BD1423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80145"/>
            <a:ext cx="3932237" cy="285944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Heavy focus on 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Collect insights into </a:t>
            </a:r>
            <a:r>
              <a:rPr lang="en-CA" sz="2000" dirty="0">
                <a:cs typeface="Arial" panose="020B0604020202020204" pitchFamily="34" charset="0"/>
                <a:hlinkClick r:id="rId3"/>
              </a:rPr>
              <a:t>Tableau Dashboard</a:t>
            </a:r>
            <a:endParaRPr lang="en-CA" sz="2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ML Modeling to Predict Fire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2-Phased Approach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29604DC-DBE0-B65E-C8DE-18B961985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0639"/>
              </p:ext>
            </p:extLst>
          </p:nvPr>
        </p:nvGraphicFramePr>
        <p:xfrm>
          <a:off x="5131650" y="1524000"/>
          <a:ext cx="6475412" cy="455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652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134E-E807-4E8E-9F90-B999EC76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5110"/>
            <a:ext cx="3932237" cy="531812"/>
          </a:xfrm>
        </p:spPr>
        <p:txBody>
          <a:bodyPr>
            <a:no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Findings</a:t>
            </a:r>
          </a:p>
        </p:txBody>
      </p:sp>
      <p:pic>
        <p:nvPicPr>
          <p:cNvPr id="6" name="Content Placeholder 5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479F3BD1-37A4-5712-9AFC-59B696AD7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15" y="2603735"/>
            <a:ext cx="4150762" cy="3557797"/>
          </a:xfrm>
        </p:spPr>
      </p:pic>
      <p:pic>
        <p:nvPicPr>
          <p:cNvPr id="8" name="Picture 7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AD82C284-2049-0E0E-CE84-F7658DF8E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b="7255"/>
          <a:stretch/>
        </p:blipFill>
        <p:spPr>
          <a:xfrm>
            <a:off x="440323" y="2532701"/>
            <a:ext cx="6700708" cy="3498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3F44BD-C3CE-B32A-022D-C738394611E5}"/>
              </a:ext>
            </a:extLst>
          </p:cNvPr>
          <p:cNvSpPr txBox="1"/>
          <p:nvPr/>
        </p:nvSpPr>
        <p:spPr>
          <a:xfrm>
            <a:off x="388450" y="6031468"/>
            <a:ext cx="528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Map of locations with multiple fires over 200 hectares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874A9-12FE-31AF-38E4-1B882C5DB16E}"/>
              </a:ext>
            </a:extLst>
          </p:cNvPr>
          <p:cNvSpPr txBox="1"/>
          <p:nvPr/>
        </p:nvSpPr>
        <p:spPr>
          <a:xfrm>
            <a:off x="388450" y="1794037"/>
            <a:ext cx="366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75% of fires were ≤ 1 hectare</a:t>
            </a:r>
          </a:p>
        </p:txBody>
      </p:sp>
    </p:spTree>
    <p:extLst>
      <p:ext uri="{BB962C8B-B14F-4D97-AF65-F5344CB8AC3E}">
        <p14:creationId xmlns:p14="http://schemas.microsoft.com/office/powerpoint/2010/main" val="377925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BE462796-1E00-06C1-56E5-12481231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3429000"/>
            <a:ext cx="3733801" cy="3200401"/>
          </a:xfrm>
          <a:prstGeom prst="rect">
            <a:avLst/>
          </a:prstGeom>
        </p:spPr>
      </p:pic>
      <p:pic>
        <p:nvPicPr>
          <p:cNvPr id="7" name="Picture 6" descr="A picture containing screenshot, space, astronomy&#10;&#10;Description automatically generated">
            <a:extLst>
              <a:ext uri="{FF2B5EF4-FFF2-40B4-BE49-F238E27FC236}">
                <a16:creationId xmlns:a16="http://schemas.microsoft.com/office/drawing/2014/main" id="{F0C7EEC5-B5BF-1B13-BBBF-D4524C51F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28600"/>
            <a:ext cx="3733800" cy="32004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C6964E-97F4-FDF6-BF63-1F266EE7C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73" y="376925"/>
            <a:ext cx="709483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C9E7-02CD-7B2D-439A-B74B0E09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8" y="1378974"/>
            <a:ext cx="4114800" cy="1600200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Predictive Models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2F99F4-361D-79C2-7ED1-2B16AB7D2D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813547"/>
              </p:ext>
            </p:extLst>
          </p:nvPr>
        </p:nvGraphicFramePr>
        <p:xfrm>
          <a:off x="5988921" y="2031589"/>
          <a:ext cx="4882752" cy="218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84">
                  <a:extLst>
                    <a:ext uri="{9D8B030D-6E8A-4147-A177-3AD203B41FA5}">
                      <a16:colId xmlns:a16="http://schemas.microsoft.com/office/drawing/2014/main" val="1204126102"/>
                    </a:ext>
                  </a:extLst>
                </a:gridCol>
                <a:gridCol w="1627584">
                  <a:extLst>
                    <a:ext uri="{9D8B030D-6E8A-4147-A177-3AD203B41FA5}">
                      <a16:colId xmlns:a16="http://schemas.microsoft.com/office/drawing/2014/main" val="967473987"/>
                    </a:ext>
                  </a:extLst>
                </a:gridCol>
                <a:gridCol w="1627584">
                  <a:extLst>
                    <a:ext uri="{9D8B030D-6E8A-4147-A177-3AD203B41FA5}">
                      <a16:colId xmlns:a16="http://schemas.microsoft.com/office/drawing/2014/main" val="1945473730"/>
                    </a:ext>
                  </a:extLst>
                </a:gridCol>
              </a:tblGrid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cs typeface="Arial" panose="020B0604020202020204" pitchFamily="34" charset="0"/>
                        </a:rPr>
                        <a:t>R</a:t>
                      </a:r>
                      <a:r>
                        <a:rPr lang="en-CA" sz="1800" baseline="30000" dirty="0">
                          <a:cs typeface="Arial" panose="020B0604020202020204" pitchFamily="34" charset="0"/>
                        </a:rPr>
                        <a:t>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13803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Small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661711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Medium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888.0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61413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Large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4,9176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0408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770ED-3AA1-76D6-A3F7-6F58B91DC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Classifier for fire size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err="1">
                <a:cs typeface="Arial" panose="020B0604020202020204" pitchFamily="34" charset="0"/>
              </a:rPr>
              <a:t>XGBoost</a:t>
            </a:r>
            <a:r>
              <a:rPr lang="en-CA" sz="1800" dirty="0">
                <a:cs typeface="Arial" panose="020B0604020202020204" pitchFamily="34" charset="0"/>
              </a:rPr>
              <a:t> Regressors for each category</a:t>
            </a:r>
          </a:p>
        </p:txBody>
      </p:sp>
      <p:pic>
        <p:nvPicPr>
          <p:cNvPr id="7" name="Picture 6" descr="Flames of fire on black background">
            <a:extLst>
              <a:ext uri="{FF2B5EF4-FFF2-40B4-BE49-F238E27FC236}">
                <a16:creationId xmlns:a16="http://schemas.microsoft.com/office/drawing/2014/main" id="{BFB4CEAB-164F-1212-4DDF-1735DA11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283" y="2694857"/>
            <a:ext cx="426475" cy="284317"/>
          </a:xfrm>
          <a:prstGeom prst="rect">
            <a:avLst/>
          </a:prstGeom>
        </p:spPr>
      </p:pic>
      <p:pic>
        <p:nvPicPr>
          <p:cNvPr id="8" name="Picture 7" descr="Flames of fire on black background">
            <a:extLst>
              <a:ext uri="{FF2B5EF4-FFF2-40B4-BE49-F238E27FC236}">
                <a16:creationId xmlns:a16="http://schemas.microsoft.com/office/drawing/2014/main" id="{27CE6F54-0E39-2F8B-FCCE-F2FA4D85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8" y="3150011"/>
            <a:ext cx="787810" cy="525207"/>
          </a:xfrm>
          <a:prstGeom prst="rect">
            <a:avLst/>
          </a:prstGeom>
        </p:spPr>
      </p:pic>
      <p:pic>
        <p:nvPicPr>
          <p:cNvPr id="9" name="Picture 8" descr="Flames of fire on black background">
            <a:extLst>
              <a:ext uri="{FF2B5EF4-FFF2-40B4-BE49-F238E27FC236}">
                <a16:creationId xmlns:a16="http://schemas.microsoft.com/office/drawing/2014/main" id="{03986E31-D834-7318-BA47-BE2DABFBD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37566"/>
            <a:ext cx="1259758" cy="8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9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5399-C8C4-B511-197D-FB516EFA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2" y="1523997"/>
            <a:ext cx="5477164" cy="895925"/>
          </a:xfrm>
        </p:spPr>
        <p:txBody>
          <a:bodyPr>
            <a:no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0C68B-A86F-62AB-CCE5-AFF5BC44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0362" y="2701590"/>
            <a:ext cx="4114800" cy="14548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Very skewed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Weather was time consuming to pull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1A3472-5445-5ED1-7321-80DD95CC6B9D}"/>
              </a:ext>
            </a:extLst>
          </p:cNvPr>
          <p:cNvSpPr txBox="1">
            <a:spLocks/>
          </p:cNvSpPr>
          <p:nvPr/>
        </p:nvSpPr>
        <p:spPr>
          <a:xfrm>
            <a:off x="6431488" y="1690249"/>
            <a:ext cx="5477164" cy="729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Eras Bold ITC" panose="020B0907030504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2CD5B-F4F4-9352-D7CC-E6B5A5247504}"/>
              </a:ext>
            </a:extLst>
          </p:cNvPr>
          <p:cNvSpPr txBox="1"/>
          <p:nvPr/>
        </p:nvSpPr>
        <p:spPr>
          <a:xfrm>
            <a:off x="6644819" y="2617466"/>
            <a:ext cx="4424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 for other data to pull into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Fire Prevention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Budgets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Distance to nearest population center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Longer-term weather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376074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782</TotalTime>
  <Words>464</Words>
  <Application>Microsoft Office PowerPoint</Application>
  <PresentationFormat>Widescreen</PresentationFormat>
  <Paragraphs>79</Paragraphs>
  <Slides>10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Eras Bold ITC</vt:lpstr>
      <vt:lpstr>Vapor Trail</vt:lpstr>
      <vt:lpstr>PowerPoint Presentation</vt:lpstr>
      <vt:lpstr>PowerPoint Presentation</vt:lpstr>
      <vt:lpstr>PowerPoint Presentation</vt:lpstr>
      <vt:lpstr>Data</vt:lpstr>
      <vt:lpstr>Process </vt:lpstr>
      <vt:lpstr>Findings</vt:lpstr>
      <vt:lpstr>PowerPoint Presentation</vt:lpstr>
      <vt:lpstr>Predictive Models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ben.marsh304@gmail.com</dc:creator>
  <cp:lastModifiedBy>ben.marsh304@gmail.com</cp:lastModifiedBy>
  <cp:revision>10</cp:revision>
  <dcterms:created xsi:type="dcterms:W3CDTF">2023-06-08T19:58:53Z</dcterms:created>
  <dcterms:modified xsi:type="dcterms:W3CDTF">2023-06-22T00:10:20Z</dcterms:modified>
</cp:coreProperties>
</file>